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834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-504" y="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B1E44-A5BA-4B29-8329-CCC8B27E7CF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9EB37A-8165-400A-AE57-D53881FC704A}">
      <dgm:prSet phldrT="[Text]"/>
      <dgm:spPr/>
      <dgm:t>
        <a:bodyPr/>
        <a:lstStyle/>
        <a:p>
          <a:r>
            <a:rPr lang="nb-NO" dirty="0" smtClean="0"/>
            <a:t>Barna på Saturn skal </a:t>
          </a:r>
          <a:endParaRPr lang="en-US" dirty="0"/>
        </a:p>
      </dgm:t>
    </dgm:pt>
    <dgm:pt modelId="{B8E2EC0E-5AA1-4A16-AF20-DD6DE39EFDB9}" type="parTrans" cxnId="{85C6EE65-C1A0-4C11-8049-20B05C61FBB7}">
      <dgm:prSet/>
      <dgm:spPr/>
      <dgm:t>
        <a:bodyPr/>
        <a:lstStyle/>
        <a:p>
          <a:endParaRPr lang="en-US"/>
        </a:p>
      </dgm:t>
    </dgm:pt>
    <dgm:pt modelId="{AEF11231-2D24-4212-A720-505FE778324F}" type="sibTrans" cxnId="{85C6EE65-C1A0-4C11-8049-20B05C61FBB7}">
      <dgm:prSet/>
      <dgm:spPr/>
      <dgm:t>
        <a:bodyPr/>
        <a:lstStyle/>
        <a:p>
          <a:endParaRPr lang="en-US"/>
        </a:p>
      </dgm:t>
    </dgm:pt>
    <dgm:pt modelId="{D37EEE78-21B5-4BD1-A0A2-C9470866F124}">
      <dgm:prSet phldrT="[Text]" custT="1"/>
      <dgm:spPr/>
      <dgm:t>
        <a:bodyPr/>
        <a:lstStyle/>
        <a:p>
          <a:r>
            <a:rPr lang="nb-NO" sz="1400" dirty="0" smtClean="0"/>
            <a:t>Være en del av et sosialt fellesskap og å utvikle sosial kompetanse</a:t>
          </a:r>
          <a:endParaRPr lang="en-US" sz="1400" dirty="0"/>
        </a:p>
      </dgm:t>
    </dgm:pt>
    <dgm:pt modelId="{24F081F4-647B-452F-8ED0-3F9A7E44DA30}" type="parTrans" cxnId="{F98D7F20-04D4-4EA4-BA44-F3D624030280}">
      <dgm:prSet/>
      <dgm:spPr/>
      <dgm:t>
        <a:bodyPr/>
        <a:lstStyle/>
        <a:p>
          <a:endParaRPr lang="en-US"/>
        </a:p>
      </dgm:t>
    </dgm:pt>
    <dgm:pt modelId="{B9FF7C78-69FE-4E43-B348-558B655BD2C4}" type="sibTrans" cxnId="{F98D7F20-04D4-4EA4-BA44-F3D624030280}">
      <dgm:prSet/>
      <dgm:spPr/>
      <dgm:t>
        <a:bodyPr/>
        <a:lstStyle/>
        <a:p>
          <a:endParaRPr lang="en-US"/>
        </a:p>
      </dgm:t>
    </dgm:pt>
    <dgm:pt modelId="{239ADF6E-69C9-4251-99CA-3055B788F32F}">
      <dgm:prSet phldrT="[Text]" custT="1"/>
      <dgm:spPr/>
      <dgm:t>
        <a:bodyPr/>
        <a:lstStyle/>
        <a:p>
          <a:r>
            <a:rPr lang="nb-NO" sz="1400" dirty="0" smtClean="0"/>
            <a:t>Skal alltid få mulighet til å fordype seg i lek, hver dag</a:t>
          </a:r>
          <a:endParaRPr lang="en-US" sz="1400" dirty="0"/>
        </a:p>
      </dgm:t>
    </dgm:pt>
    <dgm:pt modelId="{41344101-4A91-41F2-9AB5-4E81DE3A6D57}" type="parTrans" cxnId="{F745F4EA-4DA2-4326-9C93-A26387ABAFBE}">
      <dgm:prSet/>
      <dgm:spPr/>
      <dgm:t>
        <a:bodyPr/>
        <a:lstStyle/>
        <a:p>
          <a:endParaRPr lang="en-US"/>
        </a:p>
      </dgm:t>
    </dgm:pt>
    <dgm:pt modelId="{B651AED2-17D7-4EDF-9497-035D5D4FD016}" type="sibTrans" cxnId="{F745F4EA-4DA2-4326-9C93-A26387ABAFBE}">
      <dgm:prSet/>
      <dgm:spPr/>
      <dgm:t>
        <a:bodyPr/>
        <a:lstStyle/>
        <a:p>
          <a:endParaRPr lang="en-US"/>
        </a:p>
      </dgm:t>
    </dgm:pt>
    <dgm:pt modelId="{74544E69-054B-4B9E-BD4C-5C6A115E0E9E}">
      <dgm:prSet phldrT="[Text]"/>
      <dgm:spPr/>
      <dgm:t>
        <a:bodyPr/>
        <a:lstStyle/>
        <a:p>
          <a:r>
            <a:rPr lang="nb-NO" dirty="0" smtClean="0"/>
            <a:t>Voksne på Saturn skal alltid</a:t>
          </a:r>
          <a:endParaRPr lang="en-US" dirty="0"/>
        </a:p>
      </dgm:t>
    </dgm:pt>
    <dgm:pt modelId="{DC552383-923C-4FC3-A6DA-14AEBCE8CE42}" type="parTrans" cxnId="{A4CA900D-2A2E-4DFE-98DC-303ACEF92BCF}">
      <dgm:prSet/>
      <dgm:spPr/>
      <dgm:t>
        <a:bodyPr/>
        <a:lstStyle/>
        <a:p>
          <a:endParaRPr lang="en-US"/>
        </a:p>
      </dgm:t>
    </dgm:pt>
    <dgm:pt modelId="{BA95C769-7B32-4768-9E76-28C61574FC3A}" type="sibTrans" cxnId="{A4CA900D-2A2E-4DFE-98DC-303ACEF92BCF}">
      <dgm:prSet/>
      <dgm:spPr/>
      <dgm:t>
        <a:bodyPr/>
        <a:lstStyle/>
        <a:p>
          <a:endParaRPr lang="en-US"/>
        </a:p>
      </dgm:t>
    </dgm:pt>
    <dgm:pt modelId="{098B16B1-FA7B-4EE4-A307-E73423E2AE4F}">
      <dgm:prSet phldrT="[Text]"/>
      <dgm:spPr/>
      <dgm:t>
        <a:bodyPr/>
        <a:lstStyle/>
        <a:p>
          <a:r>
            <a:rPr lang="en-US" dirty="0" err="1" smtClean="0"/>
            <a:t>Være</a:t>
          </a:r>
          <a:r>
            <a:rPr lang="en-US" dirty="0" smtClean="0"/>
            <a:t> </a:t>
          </a:r>
          <a:r>
            <a:rPr lang="en-US" dirty="0" err="1" smtClean="0"/>
            <a:t>tilstede</a:t>
          </a:r>
          <a:r>
            <a:rPr lang="en-US" dirty="0" smtClean="0"/>
            <a:t> for </a:t>
          </a:r>
          <a:r>
            <a:rPr lang="en-US" dirty="0" err="1" smtClean="0"/>
            <a:t>barna</a:t>
          </a:r>
          <a:r>
            <a:rPr lang="en-US" dirty="0" smtClean="0"/>
            <a:t>, ta </a:t>
          </a:r>
          <a:r>
            <a:rPr lang="en-US" dirty="0" err="1" smtClean="0"/>
            <a:t>barna</a:t>
          </a:r>
          <a:r>
            <a:rPr lang="en-US" dirty="0" smtClean="0"/>
            <a:t> </a:t>
          </a:r>
          <a:r>
            <a:rPr lang="en-US" dirty="0" err="1" smtClean="0"/>
            <a:t>på</a:t>
          </a:r>
          <a:r>
            <a:rPr lang="en-US" dirty="0" smtClean="0"/>
            <a:t> </a:t>
          </a:r>
          <a:r>
            <a:rPr lang="en-US" dirty="0" err="1" smtClean="0"/>
            <a:t>alvor</a:t>
          </a:r>
          <a:r>
            <a:rPr lang="en-US" dirty="0" smtClean="0"/>
            <a:t> </a:t>
          </a:r>
          <a:r>
            <a:rPr lang="en-US" dirty="0" err="1" smtClean="0"/>
            <a:t>og</a:t>
          </a:r>
          <a:r>
            <a:rPr lang="en-US" dirty="0" smtClean="0"/>
            <a:t> </a:t>
          </a:r>
          <a:r>
            <a:rPr lang="en-US" dirty="0" err="1" smtClean="0"/>
            <a:t>gi</a:t>
          </a:r>
          <a:r>
            <a:rPr lang="en-US" dirty="0" smtClean="0"/>
            <a:t> </a:t>
          </a:r>
          <a:r>
            <a:rPr lang="en-US" dirty="0" err="1" smtClean="0"/>
            <a:t>trygge</a:t>
          </a:r>
          <a:r>
            <a:rPr lang="en-US" dirty="0" smtClean="0"/>
            <a:t> rammer </a:t>
          </a:r>
          <a:r>
            <a:rPr lang="en-US" dirty="0" err="1" smtClean="0"/>
            <a:t>gjennom</a:t>
          </a:r>
          <a:r>
            <a:rPr lang="en-US" dirty="0" smtClean="0"/>
            <a:t> </a:t>
          </a:r>
          <a:r>
            <a:rPr lang="en-US" dirty="0" err="1" smtClean="0"/>
            <a:t>grensesetting</a:t>
          </a:r>
          <a:r>
            <a:rPr lang="en-US" dirty="0" smtClean="0"/>
            <a:t>, </a:t>
          </a:r>
          <a:r>
            <a:rPr lang="en-US" dirty="0" err="1" smtClean="0"/>
            <a:t>anerkjennelse</a:t>
          </a:r>
          <a:r>
            <a:rPr lang="en-US" dirty="0" smtClean="0"/>
            <a:t> </a:t>
          </a:r>
          <a:r>
            <a:rPr lang="en-US" dirty="0" err="1" smtClean="0"/>
            <a:t>og</a:t>
          </a:r>
          <a:r>
            <a:rPr lang="en-US" dirty="0" smtClean="0"/>
            <a:t> humor.</a:t>
          </a:r>
          <a:endParaRPr lang="en-US" dirty="0"/>
        </a:p>
      </dgm:t>
    </dgm:pt>
    <dgm:pt modelId="{373B968B-9861-4E5E-A75F-7DDCB91F1D35}" type="parTrans" cxnId="{07ADCB76-79C0-420B-96F1-29F99D1AA18D}">
      <dgm:prSet/>
      <dgm:spPr/>
      <dgm:t>
        <a:bodyPr/>
        <a:lstStyle/>
        <a:p>
          <a:endParaRPr lang="en-US"/>
        </a:p>
      </dgm:t>
    </dgm:pt>
    <dgm:pt modelId="{A82B9B1C-2545-454E-9D8D-7B37751EADA3}" type="sibTrans" cxnId="{07ADCB76-79C0-420B-96F1-29F99D1AA18D}">
      <dgm:prSet/>
      <dgm:spPr/>
      <dgm:t>
        <a:bodyPr/>
        <a:lstStyle/>
        <a:p>
          <a:endParaRPr lang="en-US"/>
        </a:p>
      </dgm:t>
    </dgm:pt>
    <dgm:pt modelId="{E2484A4A-C5D6-4F60-8BBE-C06510C8DD46}">
      <dgm:prSet phldrT="[Text]" custT="1"/>
      <dgm:spPr/>
      <dgm:t>
        <a:bodyPr/>
        <a:lstStyle/>
        <a:p>
          <a:r>
            <a:rPr lang="nb-NO" sz="1400" dirty="0" smtClean="0"/>
            <a:t>Få mulighet til å være seg selv og lære å ta hensyn til andre</a:t>
          </a:r>
          <a:endParaRPr lang="en-US" sz="1400" dirty="0"/>
        </a:p>
      </dgm:t>
    </dgm:pt>
    <dgm:pt modelId="{75C14401-510A-488A-9D16-2AEC2BA3D120}" type="parTrans" cxnId="{4FDEAA6E-8291-414C-8224-A791BEB5C771}">
      <dgm:prSet/>
      <dgm:spPr/>
      <dgm:t>
        <a:bodyPr/>
        <a:lstStyle/>
        <a:p>
          <a:endParaRPr lang="en-US"/>
        </a:p>
      </dgm:t>
    </dgm:pt>
    <dgm:pt modelId="{8B83F8DB-9BF1-4C85-9AC4-19CEEE5159B4}" type="sibTrans" cxnId="{4FDEAA6E-8291-414C-8224-A791BEB5C771}">
      <dgm:prSet/>
      <dgm:spPr/>
      <dgm:t>
        <a:bodyPr/>
        <a:lstStyle/>
        <a:p>
          <a:endParaRPr lang="en-US"/>
        </a:p>
      </dgm:t>
    </dgm:pt>
    <dgm:pt modelId="{B0B4C7C8-ED04-4E64-ADA8-AC1C81775921}">
      <dgm:prSet phldrT="[Text]" custT="1"/>
      <dgm:spPr/>
      <dgm:t>
        <a:bodyPr/>
        <a:lstStyle/>
        <a:p>
          <a:r>
            <a:rPr lang="nb-NO" sz="1400" dirty="0" smtClean="0"/>
            <a:t>Lære å være en god venn.</a:t>
          </a:r>
          <a:endParaRPr lang="en-US" sz="1400" dirty="0"/>
        </a:p>
      </dgm:t>
    </dgm:pt>
    <dgm:pt modelId="{7759F2CD-B22F-4A7E-9A7F-F7686528A09A}" type="parTrans" cxnId="{99E31058-BE41-44E5-834D-97B76A5AA1E3}">
      <dgm:prSet/>
      <dgm:spPr/>
      <dgm:t>
        <a:bodyPr/>
        <a:lstStyle/>
        <a:p>
          <a:endParaRPr lang="en-US"/>
        </a:p>
      </dgm:t>
    </dgm:pt>
    <dgm:pt modelId="{D43C642C-2027-4245-B927-58D7CCCBC580}" type="sibTrans" cxnId="{99E31058-BE41-44E5-834D-97B76A5AA1E3}">
      <dgm:prSet/>
      <dgm:spPr/>
      <dgm:t>
        <a:bodyPr/>
        <a:lstStyle/>
        <a:p>
          <a:endParaRPr lang="en-US"/>
        </a:p>
      </dgm:t>
    </dgm:pt>
    <dgm:pt modelId="{F71B5FD5-7FDA-4756-A68E-E4FCD194DC94}">
      <dgm:prSet phldrT="[Text]" custT="1"/>
      <dgm:spPr/>
      <dgm:t>
        <a:bodyPr/>
        <a:lstStyle/>
        <a:p>
          <a:r>
            <a:rPr lang="nb-NO" sz="1400" dirty="0" smtClean="0"/>
            <a:t>Få mulighet til å medvirke i sin egen hverdag</a:t>
          </a:r>
          <a:endParaRPr lang="en-US" sz="1400" dirty="0"/>
        </a:p>
      </dgm:t>
    </dgm:pt>
    <dgm:pt modelId="{814EAD96-CA8F-43E8-8EA0-232151C8CE59}" type="parTrans" cxnId="{76B8222D-F904-4ACB-B3E5-B49970088578}">
      <dgm:prSet/>
      <dgm:spPr/>
      <dgm:t>
        <a:bodyPr/>
        <a:lstStyle/>
        <a:p>
          <a:endParaRPr lang="en-US"/>
        </a:p>
      </dgm:t>
    </dgm:pt>
    <dgm:pt modelId="{F969A7CE-D383-47B3-BC16-E2E01AF46E2B}" type="sibTrans" cxnId="{76B8222D-F904-4ACB-B3E5-B49970088578}">
      <dgm:prSet/>
      <dgm:spPr/>
      <dgm:t>
        <a:bodyPr/>
        <a:lstStyle/>
        <a:p>
          <a:endParaRPr lang="en-US"/>
        </a:p>
      </dgm:t>
    </dgm:pt>
    <dgm:pt modelId="{D7DD8772-527F-4F9C-9E46-3EB9F18EA842}" type="pres">
      <dgm:prSet presAssocID="{959B1E44-A5BA-4B29-8329-CCC8B27E7CF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FD267E5A-C8FF-4B52-B6D0-BFBFA484F455}" type="pres">
      <dgm:prSet presAssocID="{329EB37A-8165-400A-AE57-D53881FC704A}" presName="linNode" presStyleCnt="0"/>
      <dgm:spPr/>
    </dgm:pt>
    <dgm:pt modelId="{97E3849F-48AE-47FC-9C38-55846903109C}" type="pres">
      <dgm:prSet presAssocID="{329EB37A-8165-400A-AE57-D53881FC704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4FA659-B93C-417A-9CB3-46592F1388EF}" type="pres">
      <dgm:prSet presAssocID="{329EB37A-8165-400A-AE57-D53881FC704A}" presName="childShp" presStyleLbl="bgAccFollowNode1" presStyleIdx="0" presStyleCnt="2" custScaleX="150294" custScaleY="126555" custLinFactNeighborX="-1194" custLinFactNeighborY="-6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14C725-93D0-4B50-B190-5294C3745B8C}" type="pres">
      <dgm:prSet presAssocID="{AEF11231-2D24-4212-A720-505FE778324F}" presName="spacing" presStyleCnt="0"/>
      <dgm:spPr/>
    </dgm:pt>
    <dgm:pt modelId="{A9E7BCF3-309E-49B4-B946-BB0C440FE5B9}" type="pres">
      <dgm:prSet presAssocID="{74544E69-054B-4B9E-BD4C-5C6A115E0E9E}" presName="linNode" presStyleCnt="0"/>
      <dgm:spPr/>
    </dgm:pt>
    <dgm:pt modelId="{5F18EB45-E437-480A-B945-C0197149428B}" type="pres">
      <dgm:prSet presAssocID="{74544E69-054B-4B9E-BD4C-5C6A115E0E9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1C686-E5B9-4598-95AE-D78C31B39EDC}" type="pres">
      <dgm:prSet presAssocID="{74544E69-054B-4B9E-BD4C-5C6A115E0E9E}" presName="childShp" presStyleLbl="bgAccFollowNode1" presStyleIdx="1" presStyleCnt="2" custScaleX="910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3FEBBC-7AD2-4588-8F44-174B6FE45D7C}" type="presOf" srcId="{74544E69-054B-4B9E-BD4C-5C6A115E0E9E}" destId="{5F18EB45-E437-480A-B945-C0197149428B}" srcOrd="0" destOrd="0" presId="urn:microsoft.com/office/officeart/2005/8/layout/vList6"/>
    <dgm:cxn modelId="{9695FBF9-2A0E-4ECD-B0EE-D03DBEF1BC24}" type="presOf" srcId="{959B1E44-A5BA-4B29-8329-CCC8B27E7CF7}" destId="{D7DD8772-527F-4F9C-9E46-3EB9F18EA842}" srcOrd="0" destOrd="0" presId="urn:microsoft.com/office/officeart/2005/8/layout/vList6"/>
    <dgm:cxn modelId="{07ADCB76-79C0-420B-96F1-29F99D1AA18D}" srcId="{74544E69-054B-4B9E-BD4C-5C6A115E0E9E}" destId="{098B16B1-FA7B-4EE4-A307-E73423E2AE4F}" srcOrd="0" destOrd="0" parTransId="{373B968B-9861-4E5E-A75F-7DDCB91F1D35}" sibTransId="{A82B9B1C-2545-454E-9D8D-7B37751EADA3}"/>
    <dgm:cxn modelId="{6047BF35-84F4-4E7F-B81A-EC277318BE29}" type="presOf" srcId="{F71B5FD5-7FDA-4756-A68E-E4FCD194DC94}" destId="{674FA659-B93C-417A-9CB3-46592F1388EF}" srcOrd="0" destOrd="3" presId="urn:microsoft.com/office/officeart/2005/8/layout/vList6"/>
    <dgm:cxn modelId="{7F12F647-FA67-4BC7-B018-BDDEDFAF06B1}" type="presOf" srcId="{E2484A4A-C5D6-4F60-8BBE-C06510C8DD46}" destId="{674FA659-B93C-417A-9CB3-46592F1388EF}" srcOrd="0" destOrd="1" presId="urn:microsoft.com/office/officeart/2005/8/layout/vList6"/>
    <dgm:cxn modelId="{C542E7CA-3E48-4332-B353-33ACCAD306F4}" type="presOf" srcId="{329EB37A-8165-400A-AE57-D53881FC704A}" destId="{97E3849F-48AE-47FC-9C38-55846903109C}" srcOrd="0" destOrd="0" presId="urn:microsoft.com/office/officeart/2005/8/layout/vList6"/>
    <dgm:cxn modelId="{408043F3-4A59-427A-B96A-ED8032CD68E7}" type="presOf" srcId="{B0B4C7C8-ED04-4E64-ADA8-AC1C81775921}" destId="{674FA659-B93C-417A-9CB3-46592F1388EF}" srcOrd="0" destOrd="2" presId="urn:microsoft.com/office/officeart/2005/8/layout/vList6"/>
    <dgm:cxn modelId="{F745F4EA-4DA2-4326-9C93-A26387ABAFBE}" srcId="{329EB37A-8165-400A-AE57-D53881FC704A}" destId="{239ADF6E-69C9-4251-99CA-3055B788F32F}" srcOrd="4" destOrd="0" parTransId="{41344101-4A91-41F2-9AB5-4E81DE3A6D57}" sibTransId="{B651AED2-17D7-4EDF-9497-035D5D4FD016}"/>
    <dgm:cxn modelId="{4FDEAA6E-8291-414C-8224-A791BEB5C771}" srcId="{329EB37A-8165-400A-AE57-D53881FC704A}" destId="{E2484A4A-C5D6-4F60-8BBE-C06510C8DD46}" srcOrd="1" destOrd="0" parTransId="{75C14401-510A-488A-9D16-2AEC2BA3D120}" sibTransId="{8B83F8DB-9BF1-4C85-9AC4-19CEEE5159B4}"/>
    <dgm:cxn modelId="{3E415707-DFAC-4133-8F0A-5E31D6EC2330}" type="presOf" srcId="{098B16B1-FA7B-4EE4-A307-E73423E2AE4F}" destId="{1391C686-E5B9-4598-95AE-D78C31B39EDC}" srcOrd="0" destOrd="0" presId="urn:microsoft.com/office/officeart/2005/8/layout/vList6"/>
    <dgm:cxn modelId="{76B8222D-F904-4ACB-B3E5-B49970088578}" srcId="{329EB37A-8165-400A-AE57-D53881FC704A}" destId="{F71B5FD5-7FDA-4756-A68E-E4FCD194DC94}" srcOrd="3" destOrd="0" parTransId="{814EAD96-CA8F-43E8-8EA0-232151C8CE59}" sibTransId="{F969A7CE-D383-47B3-BC16-E2E01AF46E2B}"/>
    <dgm:cxn modelId="{F98D7F20-04D4-4EA4-BA44-F3D624030280}" srcId="{329EB37A-8165-400A-AE57-D53881FC704A}" destId="{D37EEE78-21B5-4BD1-A0A2-C9470866F124}" srcOrd="0" destOrd="0" parTransId="{24F081F4-647B-452F-8ED0-3F9A7E44DA30}" sibTransId="{B9FF7C78-69FE-4E43-B348-558B655BD2C4}"/>
    <dgm:cxn modelId="{9DFF7069-408B-42CD-897C-7633E7F5FDCD}" type="presOf" srcId="{239ADF6E-69C9-4251-99CA-3055B788F32F}" destId="{674FA659-B93C-417A-9CB3-46592F1388EF}" srcOrd="0" destOrd="4" presId="urn:microsoft.com/office/officeart/2005/8/layout/vList6"/>
    <dgm:cxn modelId="{6E27785E-B276-459F-AB01-28E13C8706CE}" type="presOf" srcId="{D37EEE78-21B5-4BD1-A0A2-C9470866F124}" destId="{674FA659-B93C-417A-9CB3-46592F1388EF}" srcOrd="0" destOrd="0" presId="urn:microsoft.com/office/officeart/2005/8/layout/vList6"/>
    <dgm:cxn modelId="{A4CA900D-2A2E-4DFE-98DC-303ACEF92BCF}" srcId="{959B1E44-A5BA-4B29-8329-CCC8B27E7CF7}" destId="{74544E69-054B-4B9E-BD4C-5C6A115E0E9E}" srcOrd="1" destOrd="0" parTransId="{DC552383-923C-4FC3-A6DA-14AEBCE8CE42}" sibTransId="{BA95C769-7B32-4768-9E76-28C61574FC3A}"/>
    <dgm:cxn modelId="{99E31058-BE41-44E5-834D-97B76A5AA1E3}" srcId="{329EB37A-8165-400A-AE57-D53881FC704A}" destId="{B0B4C7C8-ED04-4E64-ADA8-AC1C81775921}" srcOrd="2" destOrd="0" parTransId="{7759F2CD-B22F-4A7E-9A7F-F7686528A09A}" sibTransId="{D43C642C-2027-4245-B927-58D7CCCBC580}"/>
    <dgm:cxn modelId="{85C6EE65-C1A0-4C11-8049-20B05C61FBB7}" srcId="{959B1E44-A5BA-4B29-8329-CCC8B27E7CF7}" destId="{329EB37A-8165-400A-AE57-D53881FC704A}" srcOrd="0" destOrd="0" parTransId="{B8E2EC0E-5AA1-4A16-AF20-DD6DE39EFDB9}" sibTransId="{AEF11231-2D24-4212-A720-505FE778324F}"/>
    <dgm:cxn modelId="{E4C766A4-EACA-4ED7-886D-C88C7FC7C1D0}" type="presParOf" srcId="{D7DD8772-527F-4F9C-9E46-3EB9F18EA842}" destId="{FD267E5A-C8FF-4B52-B6D0-BFBFA484F455}" srcOrd="0" destOrd="0" presId="urn:microsoft.com/office/officeart/2005/8/layout/vList6"/>
    <dgm:cxn modelId="{2BBF1CCB-786A-4CE0-8AE7-7A4ABAD335FA}" type="presParOf" srcId="{FD267E5A-C8FF-4B52-B6D0-BFBFA484F455}" destId="{97E3849F-48AE-47FC-9C38-55846903109C}" srcOrd="0" destOrd="0" presId="urn:microsoft.com/office/officeart/2005/8/layout/vList6"/>
    <dgm:cxn modelId="{34C16906-C592-47CD-AD0E-C650C92CC3CB}" type="presParOf" srcId="{FD267E5A-C8FF-4B52-B6D0-BFBFA484F455}" destId="{674FA659-B93C-417A-9CB3-46592F1388EF}" srcOrd="1" destOrd="0" presId="urn:microsoft.com/office/officeart/2005/8/layout/vList6"/>
    <dgm:cxn modelId="{2F79E75F-14E3-42AD-8827-AB269FD80598}" type="presParOf" srcId="{D7DD8772-527F-4F9C-9E46-3EB9F18EA842}" destId="{8114C725-93D0-4B50-B190-5294C3745B8C}" srcOrd="1" destOrd="0" presId="urn:microsoft.com/office/officeart/2005/8/layout/vList6"/>
    <dgm:cxn modelId="{B8AA7478-29F6-4BBF-9FD8-85A94818A951}" type="presParOf" srcId="{D7DD8772-527F-4F9C-9E46-3EB9F18EA842}" destId="{A9E7BCF3-309E-49B4-B946-BB0C440FE5B9}" srcOrd="2" destOrd="0" presId="urn:microsoft.com/office/officeart/2005/8/layout/vList6"/>
    <dgm:cxn modelId="{878E75B8-D5A8-4EC8-B216-3ADDEA031424}" type="presParOf" srcId="{A9E7BCF3-309E-49B4-B946-BB0C440FE5B9}" destId="{5F18EB45-E437-480A-B945-C0197149428B}" srcOrd="0" destOrd="0" presId="urn:microsoft.com/office/officeart/2005/8/layout/vList6"/>
    <dgm:cxn modelId="{43D354BE-285D-4206-A7FE-FF24B8A77CF9}" type="presParOf" srcId="{A9E7BCF3-309E-49B4-B946-BB0C440FE5B9}" destId="{1391C686-E5B9-4598-95AE-D78C31B39ED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CB913E-0A5F-4D61-BD63-72D7FBF9741F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E8C1375B-5B64-4770-963A-FA20D8831008}">
      <dgm:prSet phldrT="[Text]" custT="1"/>
      <dgm:spPr/>
      <dgm:t>
        <a:bodyPr/>
        <a:lstStyle/>
        <a:p>
          <a:r>
            <a:rPr lang="nb-NO" sz="1800" dirty="0" err="1" smtClean="0"/>
            <a:t>Turdag</a:t>
          </a:r>
          <a:r>
            <a:rPr lang="nb-NO" sz="1800" dirty="0" smtClean="0"/>
            <a:t>: annenhver mandag og torsdag har vi </a:t>
          </a:r>
          <a:r>
            <a:rPr lang="nb-NO" sz="1800" dirty="0" err="1" smtClean="0"/>
            <a:t>turdag</a:t>
          </a:r>
          <a:r>
            <a:rPr lang="nb-NO" sz="1800" dirty="0" smtClean="0"/>
            <a:t>. Vi drar 09:30. Vi gir beskjed når vi starter med matpakke og sekk til våren.</a:t>
          </a:r>
          <a:endParaRPr lang="en-US" sz="1800" dirty="0"/>
        </a:p>
      </dgm:t>
    </dgm:pt>
    <dgm:pt modelId="{8C26B2DC-1A3E-4836-8EDA-ED832F42983F}" type="parTrans" cxnId="{28F08A9D-E82D-4E16-91C0-168A32D2C64D}">
      <dgm:prSet/>
      <dgm:spPr/>
      <dgm:t>
        <a:bodyPr/>
        <a:lstStyle/>
        <a:p>
          <a:endParaRPr lang="en-US"/>
        </a:p>
      </dgm:t>
    </dgm:pt>
    <dgm:pt modelId="{70F6FABB-0F81-4CE8-898C-7DA47E711FA9}" type="sibTrans" cxnId="{28F08A9D-E82D-4E16-91C0-168A32D2C64D}">
      <dgm:prSet/>
      <dgm:spPr/>
      <dgm:t>
        <a:bodyPr/>
        <a:lstStyle/>
        <a:p>
          <a:endParaRPr lang="en-US"/>
        </a:p>
      </dgm:t>
    </dgm:pt>
    <dgm:pt modelId="{ADE18AAF-FA0C-4D75-B48B-1F75283F4263}">
      <dgm:prSet phldrT="[Text]" custT="1"/>
      <dgm:spPr/>
      <dgm:t>
        <a:bodyPr/>
        <a:lstStyle/>
        <a:p>
          <a:r>
            <a:rPr lang="nb-NO" sz="1800" dirty="0" smtClean="0"/>
            <a:t>Gruppedag: hver tirsdag har vi gruppedag med tema i fokus. På gruppedagen samarbeider vi med Jupiter som har barn i samme alder. Detaljer for gruppedagen kommer for hver gruppe.</a:t>
          </a:r>
          <a:endParaRPr lang="en-US" sz="1800" dirty="0"/>
        </a:p>
      </dgm:t>
    </dgm:pt>
    <dgm:pt modelId="{6FFCE74D-2079-42EF-B7F0-B323D0CE39E8}" type="parTrans" cxnId="{74659D0C-841A-4E05-AA30-0BF37B99F4FF}">
      <dgm:prSet/>
      <dgm:spPr/>
      <dgm:t>
        <a:bodyPr/>
        <a:lstStyle/>
        <a:p>
          <a:endParaRPr lang="en-US"/>
        </a:p>
      </dgm:t>
    </dgm:pt>
    <dgm:pt modelId="{AB753E37-274A-4FEA-984C-3C6AA7F2EB47}" type="sibTrans" cxnId="{74659D0C-841A-4E05-AA30-0BF37B99F4FF}">
      <dgm:prSet/>
      <dgm:spPr/>
      <dgm:t>
        <a:bodyPr/>
        <a:lstStyle/>
        <a:p>
          <a:endParaRPr lang="en-US"/>
        </a:p>
      </dgm:t>
    </dgm:pt>
    <dgm:pt modelId="{99432372-13E1-448F-9F3D-81EF94E34D7C}">
      <dgm:prSet phldrT="[Text]" custT="1"/>
      <dgm:spPr/>
      <dgm:t>
        <a:bodyPr/>
        <a:lstStyle/>
        <a:p>
          <a:r>
            <a:rPr lang="nb-NO" sz="1800" dirty="0" smtClean="0"/>
            <a:t>Samlingsstund: vi prøver å ha samlingsstund hver dag . Da snakker vi om det barna er opptatt av, leser bok, synger sanger, rim og regler. Vi skal også ha ekstra fokus på vennskap og følelser i samlingsstunden. Hva er en venn? Hvordan er vi med vennene våre? Hvorfor blir vi lei oss, glade mm. 	</a:t>
          </a:r>
          <a:endParaRPr lang="en-US" sz="1800" dirty="0"/>
        </a:p>
      </dgm:t>
    </dgm:pt>
    <dgm:pt modelId="{86B26CC6-8A8F-427D-BA23-47F86BE0D3E6}" type="parTrans" cxnId="{5D2FF99E-2308-48E8-AF24-C3F6D1F08D97}">
      <dgm:prSet/>
      <dgm:spPr/>
      <dgm:t>
        <a:bodyPr/>
        <a:lstStyle/>
        <a:p>
          <a:endParaRPr lang="en-US"/>
        </a:p>
      </dgm:t>
    </dgm:pt>
    <dgm:pt modelId="{6B2810D5-7884-4A46-99EF-EF080BDD8CC1}" type="sibTrans" cxnId="{5D2FF99E-2308-48E8-AF24-C3F6D1F08D97}">
      <dgm:prSet/>
      <dgm:spPr/>
      <dgm:t>
        <a:bodyPr/>
        <a:lstStyle/>
        <a:p>
          <a:endParaRPr lang="en-US"/>
        </a:p>
      </dgm:t>
    </dgm:pt>
    <dgm:pt modelId="{A43F94B0-137B-4431-82F1-B20F4F6CCF1B}" type="pres">
      <dgm:prSet presAssocID="{23CB913E-0A5F-4D61-BD63-72D7FBF9741F}" presName="linearFlow" presStyleCnt="0">
        <dgm:presLayoutVars>
          <dgm:dir/>
          <dgm:resizeHandles val="exact"/>
        </dgm:presLayoutVars>
      </dgm:prSet>
      <dgm:spPr/>
    </dgm:pt>
    <dgm:pt modelId="{E9DCD3A6-2235-4008-A0B7-86DE5565C535}" type="pres">
      <dgm:prSet presAssocID="{E8C1375B-5B64-4770-963A-FA20D8831008}" presName="composite" presStyleCnt="0"/>
      <dgm:spPr/>
    </dgm:pt>
    <dgm:pt modelId="{A6B2D69B-A020-41C8-AEF1-C3911583CA2A}" type="pres">
      <dgm:prSet presAssocID="{E8C1375B-5B64-4770-963A-FA20D8831008}" presName="imgShp" presStyleLbl="fgImgPlace1" presStyleIdx="0" presStyleCnt="3" custLinFactNeighborX="-22406"/>
      <dgm:spPr/>
    </dgm:pt>
    <dgm:pt modelId="{0E95E90E-D4C8-4A10-B84E-E10A495F7596}" type="pres">
      <dgm:prSet presAssocID="{E8C1375B-5B64-4770-963A-FA20D8831008}" presName="txShp" presStyleLbl="node1" presStyleIdx="0" presStyleCnt="3" custScaleX="117215" custScaleY="103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48F29-AE18-4BA8-A5FA-FAA83BA3658A}" type="pres">
      <dgm:prSet presAssocID="{70F6FABB-0F81-4CE8-898C-7DA47E711FA9}" presName="spacing" presStyleCnt="0"/>
      <dgm:spPr/>
    </dgm:pt>
    <dgm:pt modelId="{45DA3E5D-939A-40B1-9BD6-88F86DE51417}" type="pres">
      <dgm:prSet presAssocID="{ADE18AAF-FA0C-4D75-B48B-1F75283F4263}" presName="composite" presStyleCnt="0"/>
      <dgm:spPr/>
    </dgm:pt>
    <dgm:pt modelId="{F3F24E23-61E9-4349-B4F8-A3BE10FB1486}" type="pres">
      <dgm:prSet presAssocID="{ADE18AAF-FA0C-4D75-B48B-1F75283F4263}" presName="imgShp" presStyleLbl="fgImgPlace1" presStyleIdx="1" presStyleCnt="3" custLinFactNeighborX="-14698"/>
      <dgm:spPr/>
    </dgm:pt>
    <dgm:pt modelId="{48100129-F1A4-461A-8D4F-3297D2F046AB}" type="pres">
      <dgm:prSet presAssocID="{ADE18AAF-FA0C-4D75-B48B-1F75283F4263}" presName="txShp" presStyleLbl="node1" presStyleIdx="1" presStyleCnt="3" custScaleX="118088" custScaleY="122797" custLinFactNeighborX="767" custLinFactNeighborY="-74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374824-DABE-4200-AE1F-0816D891FC2E}" type="pres">
      <dgm:prSet presAssocID="{AB753E37-274A-4FEA-984C-3C6AA7F2EB47}" presName="spacing" presStyleCnt="0"/>
      <dgm:spPr/>
    </dgm:pt>
    <dgm:pt modelId="{96CA0DFD-469E-4B49-B67A-342E297E4EBD}" type="pres">
      <dgm:prSet presAssocID="{99432372-13E1-448F-9F3D-81EF94E34D7C}" presName="composite" presStyleCnt="0"/>
      <dgm:spPr/>
    </dgm:pt>
    <dgm:pt modelId="{D8ACF4C5-74E1-4CBE-809D-1809B4AA6840}" type="pres">
      <dgm:prSet presAssocID="{99432372-13E1-448F-9F3D-81EF94E34D7C}" presName="imgShp" presStyleLbl="fgImgPlace1" presStyleIdx="2" presStyleCnt="3" custLinFactNeighborX="-14678"/>
      <dgm:spPr/>
    </dgm:pt>
    <dgm:pt modelId="{31A1F1EE-C1E9-40BD-9405-459D73599BA4}" type="pres">
      <dgm:prSet presAssocID="{99432372-13E1-448F-9F3D-81EF94E34D7C}" presName="txShp" presStyleLbl="node1" presStyleIdx="2" presStyleCnt="3" custScaleX="125314" custScaleY="1797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F08A9D-E82D-4E16-91C0-168A32D2C64D}" srcId="{23CB913E-0A5F-4D61-BD63-72D7FBF9741F}" destId="{E8C1375B-5B64-4770-963A-FA20D8831008}" srcOrd="0" destOrd="0" parTransId="{8C26B2DC-1A3E-4836-8EDA-ED832F42983F}" sibTransId="{70F6FABB-0F81-4CE8-898C-7DA47E711FA9}"/>
    <dgm:cxn modelId="{5D2FF99E-2308-48E8-AF24-C3F6D1F08D97}" srcId="{23CB913E-0A5F-4D61-BD63-72D7FBF9741F}" destId="{99432372-13E1-448F-9F3D-81EF94E34D7C}" srcOrd="2" destOrd="0" parTransId="{86B26CC6-8A8F-427D-BA23-47F86BE0D3E6}" sibTransId="{6B2810D5-7884-4A46-99EF-EF080BDD8CC1}"/>
    <dgm:cxn modelId="{00AA4213-F7F8-44BA-86AC-583068DC694F}" type="presOf" srcId="{E8C1375B-5B64-4770-963A-FA20D8831008}" destId="{0E95E90E-D4C8-4A10-B84E-E10A495F7596}" srcOrd="0" destOrd="0" presId="urn:microsoft.com/office/officeart/2005/8/layout/vList3"/>
    <dgm:cxn modelId="{74659D0C-841A-4E05-AA30-0BF37B99F4FF}" srcId="{23CB913E-0A5F-4D61-BD63-72D7FBF9741F}" destId="{ADE18AAF-FA0C-4D75-B48B-1F75283F4263}" srcOrd="1" destOrd="0" parTransId="{6FFCE74D-2079-42EF-B7F0-B323D0CE39E8}" sibTransId="{AB753E37-274A-4FEA-984C-3C6AA7F2EB47}"/>
    <dgm:cxn modelId="{D696434F-6C0E-4FE9-85F2-15A77BF9AEC4}" type="presOf" srcId="{23CB913E-0A5F-4D61-BD63-72D7FBF9741F}" destId="{A43F94B0-137B-4431-82F1-B20F4F6CCF1B}" srcOrd="0" destOrd="0" presId="urn:microsoft.com/office/officeart/2005/8/layout/vList3"/>
    <dgm:cxn modelId="{DB461E6F-11B3-4DB1-B31C-C2E4FD1B6E86}" type="presOf" srcId="{99432372-13E1-448F-9F3D-81EF94E34D7C}" destId="{31A1F1EE-C1E9-40BD-9405-459D73599BA4}" srcOrd="0" destOrd="0" presId="urn:microsoft.com/office/officeart/2005/8/layout/vList3"/>
    <dgm:cxn modelId="{D4CC9C1D-161B-4A6F-9B1F-FE1EE484B692}" type="presOf" srcId="{ADE18AAF-FA0C-4D75-B48B-1F75283F4263}" destId="{48100129-F1A4-461A-8D4F-3297D2F046AB}" srcOrd="0" destOrd="0" presId="urn:microsoft.com/office/officeart/2005/8/layout/vList3"/>
    <dgm:cxn modelId="{D65EF2DD-00DB-4210-80E3-615CD278698B}" type="presParOf" srcId="{A43F94B0-137B-4431-82F1-B20F4F6CCF1B}" destId="{E9DCD3A6-2235-4008-A0B7-86DE5565C535}" srcOrd="0" destOrd="0" presId="urn:microsoft.com/office/officeart/2005/8/layout/vList3"/>
    <dgm:cxn modelId="{B2E592D3-0BC1-4026-99B2-28C7BB8AC569}" type="presParOf" srcId="{E9DCD3A6-2235-4008-A0B7-86DE5565C535}" destId="{A6B2D69B-A020-41C8-AEF1-C3911583CA2A}" srcOrd="0" destOrd="0" presId="urn:microsoft.com/office/officeart/2005/8/layout/vList3"/>
    <dgm:cxn modelId="{C23F9A86-A4F6-4033-A8B7-669C1AABA992}" type="presParOf" srcId="{E9DCD3A6-2235-4008-A0B7-86DE5565C535}" destId="{0E95E90E-D4C8-4A10-B84E-E10A495F7596}" srcOrd="1" destOrd="0" presId="urn:microsoft.com/office/officeart/2005/8/layout/vList3"/>
    <dgm:cxn modelId="{FF629C15-382A-4D4F-ADC2-8A0A0442862F}" type="presParOf" srcId="{A43F94B0-137B-4431-82F1-B20F4F6CCF1B}" destId="{C2048F29-AE18-4BA8-A5FA-FAA83BA3658A}" srcOrd="1" destOrd="0" presId="urn:microsoft.com/office/officeart/2005/8/layout/vList3"/>
    <dgm:cxn modelId="{545E39F0-35EA-4FA7-B2A2-299B4FA55AEC}" type="presParOf" srcId="{A43F94B0-137B-4431-82F1-B20F4F6CCF1B}" destId="{45DA3E5D-939A-40B1-9BD6-88F86DE51417}" srcOrd="2" destOrd="0" presId="urn:microsoft.com/office/officeart/2005/8/layout/vList3"/>
    <dgm:cxn modelId="{4CC08E5E-DF9A-41F7-A214-AD5ECDF0B58C}" type="presParOf" srcId="{45DA3E5D-939A-40B1-9BD6-88F86DE51417}" destId="{F3F24E23-61E9-4349-B4F8-A3BE10FB1486}" srcOrd="0" destOrd="0" presId="urn:microsoft.com/office/officeart/2005/8/layout/vList3"/>
    <dgm:cxn modelId="{92FAE486-62CF-4AE8-9045-A9AC5C13FFFB}" type="presParOf" srcId="{45DA3E5D-939A-40B1-9BD6-88F86DE51417}" destId="{48100129-F1A4-461A-8D4F-3297D2F046AB}" srcOrd="1" destOrd="0" presId="urn:microsoft.com/office/officeart/2005/8/layout/vList3"/>
    <dgm:cxn modelId="{ACC3D92A-3AD4-4C06-A795-9EC5DC510CF6}" type="presParOf" srcId="{A43F94B0-137B-4431-82F1-B20F4F6CCF1B}" destId="{0C374824-DABE-4200-AE1F-0816D891FC2E}" srcOrd="3" destOrd="0" presId="urn:microsoft.com/office/officeart/2005/8/layout/vList3"/>
    <dgm:cxn modelId="{F3839668-6F76-4C89-B369-5CB76C358661}" type="presParOf" srcId="{A43F94B0-137B-4431-82F1-B20F4F6CCF1B}" destId="{96CA0DFD-469E-4B49-B67A-342E297E4EBD}" srcOrd="4" destOrd="0" presId="urn:microsoft.com/office/officeart/2005/8/layout/vList3"/>
    <dgm:cxn modelId="{CB03D770-2998-4F3A-8627-249CEA48E6F2}" type="presParOf" srcId="{96CA0DFD-469E-4B49-B67A-342E297E4EBD}" destId="{D8ACF4C5-74E1-4CBE-809D-1809B4AA6840}" srcOrd="0" destOrd="0" presId="urn:microsoft.com/office/officeart/2005/8/layout/vList3"/>
    <dgm:cxn modelId="{98CCD935-E69B-4E3D-B5D2-E4146104D115}" type="presParOf" srcId="{96CA0DFD-469E-4B49-B67A-342E297E4EBD}" destId="{31A1F1EE-C1E9-40BD-9405-459D73599BA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69BB28-A1FC-4E7F-927A-F4C560A6CF0D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3C494F98-3CD0-4F1C-A142-E95C6F44162B}">
      <dgm:prSet phldrT="[Text]" custT="1"/>
      <dgm:spPr/>
      <dgm:t>
        <a:bodyPr/>
        <a:lstStyle/>
        <a:p>
          <a:pPr algn="l"/>
          <a:r>
            <a:rPr lang="nb-NO" sz="1800" dirty="0" smtClean="0"/>
            <a:t>Fellessamling: en fredag i måneden har vi fellessamling med Jupiter og Tellus</a:t>
          </a:r>
          <a:endParaRPr lang="en-US" sz="1800" dirty="0"/>
        </a:p>
      </dgm:t>
    </dgm:pt>
    <dgm:pt modelId="{5814A0E5-238A-4A78-837B-1495628706C1}" type="parTrans" cxnId="{6FCB9A94-6F2F-4BBC-8EF3-BA311385E8B7}">
      <dgm:prSet/>
      <dgm:spPr/>
      <dgm:t>
        <a:bodyPr/>
        <a:lstStyle/>
        <a:p>
          <a:endParaRPr lang="en-US"/>
        </a:p>
      </dgm:t>
    </dgm:pt>
    <dgm:pt modelId="{C856ED87-4163-4D45-9FF5-74787F9914FA}" type="sibTrans" cxnId="{6FCB9A94-6F2F-4BBC-8EF3-BA311385E8B7}">
      <dgm:prSet/>
      <dgm:spPr/>
      <dgm:t>
        <a:bodyPr/>
        <a:lstStyle/>
        <a:p>
          <a:endParaRPr lang="en-US"/>
        </a:p>
      </dgm:t>
    </dgm:pt>
    <dgm:pt modelId="{8675D37E-AD5C-403E-B72F-754810B2296C}">
      <dgm:prSet phldrT="[Text]" custT="1"/>
      <dgm:spPr/>
      <dgm:t>
        <a:bodyPr/>
        <a:lstStyle/>
        <a:p>
          <a:r>
            <a:rPr lang="nb-NO" sz="1800" dirty="0" smtClean="0"/>
            <a:t>Åpen dag: en fredag i </a:t>
          </a:r>
          <a:r>
            <a:rPr lang="nb-NO" sz="1800" smtClean="0"/>
            <a:t>måneden har </a:t>
          </a:r>
          <a:r>
            <a:rPr lang="nb-NO" sz="1800" dirty="0" smtClean="0"/>
            <a:t>vi åpen dag. Barna velger selv hvor de vil leke på hele huset, vi voksne følger med</a:t>
          </a:r>
          <a:endParaRPr lang="en-US" sz="1800" dirty="0"/>
        </a:p>
      </dgm:t>
    </dgm:pt>
    <dgm:pt modelId="{2225EF03-C874-4AD1-98B5-15928720BBAA}" type="parTrans" cxnId="{A7BC04FB-56D7-4170-BC03-069875081881}">
      <dgm:prSet/>
      <dgm:spPr/>
      <dgm:t>
        <a:bodyPr/>
        <a:lstStyle/>
        <a:p>
          <a:endParaRPr lang="en-US"/>
        </a:p>
      </dgm:t>
    </dgm:pt>
    <dgm:pt modelId="{C142D57D-2292-419F-B44F-CDD3F3B20F2A}" type="sibTrans" cxnId="{A7BC04FB-56D7-4170-BC03-069875081881}">
      <dgm:prSet/>
      <dgm:spPr/>
      <dgm:t>
        <a:bodyPr/>
        <a:lstStyle/>
        <a:p>
          <a:endParaRPr lang="en-US"/>
        </a:p>
      </dgm:t>
    </dgm:pt>
    <dgm:pt modelId="{1C6B87DE-9934-47FC-87B5-DD0AF6533801}">
      <dgm:prSet phldrT="[Text]" custT="1"/>
      <dgm:spPr/>
      <dgm:t>
        <a:bodyPr/>
        <a:lstStyle/>
        <a:p>
          <a:r>
            <a:rPr lang="nb-NO" sz="1800" dirty="0" smtClean="0"/>
            <a:t>Ha-Med-Dag: </a:t>
          </a:r>
          <a:r>
            <a:rPr lang="nb-NO" sz="1800" u="sng" dirty="0" smtClean="0"/>
            <a:t>siste</a:t>
          </a:r>
          <a:r>
            <a:rPr lang="nb-NO" sz="1800" dirty="0" smtClean="0"/>
            <a:t> fredag i måneden kan barna ta med en ting i barnehagen. Vi viser frem, øver på å bytte på og dele.</a:t>
          </a:r>
          <a:endParaRPr lang="en-US" sz="1800" dirty="0"/>
        </a:p>
      </dgm:t>
    </dgm:pt>
    <dgm:pt modelId="{A74F6004-84F9-4E23-A429-FC760AFA388E}" type="parTrans" cxnId="{A5C66E24-497C-4499-B34F-AE2851A44D5B}">
      <dgm:prSet/>
      <dgm:spPr/>
      <dgm:t>
        <a:bodyPr/>
        <a:lstStyle/>
        <a:p>
          <a:endParaRPr lang="en-US"/>
        </a:p>
      </dgm:t>
    </dgm:pt>
    <dgm:pt modelId="{706A1076-1F8C-447C-B4BE-A3283756F09C}" type="sibTrans" cxnId="{A5C66E24-497C-4499-B34F-AE2851A44D5B}">
      <dgm:prSet/>
      <dgm:spPr/>
      <dgm:t>
        <a:bodyPr/>
        <a:lstStyle/>
        <a:p>
          <a:endParaRPr lang="en-US"/>
        </a:p>
      </dgm:t>
    </dgm:pt>
    <dgm:pt modelId="{C029ADCE-6E7A-43AF-A68D-942A952833D5}" type="pres">
      <dgm:prSet presAssocID="{2969BB28-A1FC-4E7F-927A-F4C560A6CF0D}" presName="linearFlow" presStyleCnt="0">
        <dgm:presLayoutVars>
          <dgm:dir/>
          <dgm:resizeHandles val="exact"/>
        </dgm:presLayoutVars>
      </dgm:prSet>
      <dgm:spPr/>
    </dgm:pt>
    <dgm:pt modelId="{3EF4A153-F0BE-478F-85BC-A3ABEB8DAB7A}" type="pres">
      <dgm:prSet presAssocID="{3C494F98-3CD0-4F1C-A142-E95C6F44162B}" presName="composite" presStyleCnt="0"/>
      <dgm:spPr/>
    </dgm:pt>
    <dgm:pt modelId="{1FDB3C9E-E8C1-4CC4-84A8-6E2D1F5318C1}" type="pres">
      <dgm:prSet presAssocID="{3C494F98-3CD0-4F1C-A142-E95C6F44162B}" presName="imgShp" presStyleLbl="fgImgPlace1" presStyleIdx="0" presStyleCnt="3"/>
      <dgm:spPr/>
    </dgm:pt>
    <dgm:pt modelId="{5772A355-814F-4BCC-B9CF-3E8C465F41BB}" type="pres">
      <dgm:prSet presAssocID="{3C494F98-3CD0-4F1C-A142-E95C6F44162B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BC7287-37A2-45A9-AB56-E346E223EFD6}" type="pres">
      <dgm:prSet presAssocID="{C856ED87-4163-4D45-9FF5-74787F9914FA}" presName="spacing" presStyleCnt="0"/>
      <dgm:spPr/>
    </dgm:pt>
    <dgm:pt modelId="{9F86285E-EE97-41FB-BAB7-47275353CD55}" type="pres">
      <dgm:prSet presAssocID="{8675D37E-AD5C-403E-B72F-754810B2296C}" presName="composite" presStyleCnt="0"/>
      <dgm:spPr/>
    </dgm:pt>
    <dgm:pt modelId="{72BDCC9F-A1D9-426C-A9D9-D17748DD1358}" type="pres">
      <dgm:prSet presAssocID="{8675D37E-AD5C-403E-B72F-754810B2296C}" presName="imgShp" presStyleLbl="fgImgPlace1" presStyleIdx="1" presStyleCnt="3"/>
      <dgm:spPr/>
    </dgm:pt>
    <dgm:pt modelId="{2D9FB095-A009-4F45-9708-A92C13CD02F2}" type="pres">
      <dgm:prSet presAssocID="{8675D37E-AD5C-403E-B72F-754810B2296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18B35-5681-4703-B777-E5E998D2C988}" type="pres">
      <dgm:prSet presAssocID="{C142D57D-2292-419F-B44F-CDD3F3B20F2A}" presName="spacing" presStyleCnt="0"/>
      <dgm:spPr/>
    </dgm:pt>
    <dgm:pt modelId="{100D6592-1E9F-4AB4-AA72-E6C2993149DB}" type="pres">
      <dgm:prSet presAssocID="{1C6B87DE-9934-47FC-87B5-DD0AF6533801}" presName="composite" presStyleCnt="0"/>
      <dgm:spPr/>
    </dgm:pt>
    <dgm:pt modelId="{CBA27E6E-83C7-45D5-A8D6-5670727BFA43}" type="pres">
      <dgm:prSet presAssocID="{1C6B87DE-9934-47FC-87B5-DD0AF6533801}" presName="imgShp" presStyleLbl="fgImgPlace1" presStyleIdx="2" presStyleCnt="3"/>
      <dgm:spPr/>
    </dgm:pt>
    <dgm:pt modelId="{27FA86A2-40C0-47F1-B5EB-A565ECA21F8B}" type="pres">
      <dgm:prSet presAssocID="{1C6B87DE-9934-47FC-87B5-DD0AF653380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BC04FB-56D7-4170-BC03-069875081881}" srcId="{2969BB28-A1FC-4E7F-927A-F4C560A6CF0D}" destId="{8675D37E-AD5C-403E-B72F-754810B2296C}" srcOrd="1" destOrd="0" parTransId="{2225EF03-C874-4AD1-98B5-15928720BBAA}" sibTransId="{C142D57D-2292-419F-B44F-CDD3F3B20F2A}"/>
    <dgm:cxn modelId="{72F756E4-BD5E-421A-98AD-3C1E47501577}" type="presOf" srcId="{3C494F98-3CD0-4F1C-A142-E95C6F44162B}" destId="{5772A355-814F-4BCC-B9CF-3E8C465F41BB}" srcOrd="0" destOrd="0" presId="urn:microsoft.com/office/officeart/2005/8/layout/vList3"/>
    <dgm:cxn modelId="{A5C66E24-497C-4499-B34F-AE2851A44D5B}" srcId="{2969BB28-A1FC-4E7F-927A-F4C560A6CF0D}" destId="{1C6B87DE-9934-47FC-87B5-DD0AF6533801}" srcOrd="2" destOrd="0" parTransId="{A74F6004-84F9-4E23-A429-FC760AFA388E}" sibTransId="{706A1076-1F8C-447C-B4BE-A3283756F09C}"/>
    <dgm:cxn modelId="{6FCB9A94-6F2F-4BBC-8EF3-BA311385E8B7}" srcId="{2969BB28-A1FC-4E7F-927A-F4C560A6CF0D}" destId="{3C494F98-3CD0-4F1C-A142-E95C6F44162B}" srcOrd="0" destOrd="0" parTransId="{5814A0E5-238A-4A78-837B-1495628706C1}" sibTransId="{C856ED87-4163-4D45-9FF5-74787F9914FA}"/>
    <dgm:cxn modelId="{22D85E30-9749-4D90-A544-61ECEC6FCCFF}" type="presOf" srcId="{1C6B87DE-9934-47FC-87B5-DD0AF6533801}" destId="{27FA86A2-40C0-47F1-B5EB-A565ECA21F8B}" srcOrd="0" destOrd="0" presId="urn:microsoft.com/office/officeart/2005/8/layout/vList3"/>
    <dgm:cxn modelId="{65F1D4DA-088D-4AC3-A15A-AAE3EC105E1F}" type="presOf" srcId="{8675D37E-AD5C-403E-B72F-754810B2296C}" destId="{2D9FB095-A009-4F45-9708-A92C13CD02F2}" srcOrd="0" destOrd="0" presId="urn:microsoft.com/office/officeart/2005/8/layout/vList3"/>
    <dgm:cxn modelId="{6A5E3BF5-E5CB-40A9-BDBC-B5D8AE3ECAB9}" type="presOf" srcId="{2969BB28-A1FC-4E7F-927A-F4C560A6CF0D}" destId="{C029ADCE-6E7A-43AF-A68D-942A952833D5}" srcOrd="0" destOrd="0" presId="urn:microsoft.com/office/officeart/2005/8/layout/vList3"/>
    <dgm:cxn modelId="{FEC865CE-B738-49F7-9D08-5DF3AFAD64BA}" type="presParOf" srcId="{C029ADCE-6E7A-43AF-A68D-942A952833D5}" destId="{3EF4A153-F0BE-478F-85BC-A3ABEB8DAB7A}" srcOrd="0" destOrd="0" presId="urn:microsoft.com/office/officeart/2005/8/layout/vList3"/>
    <dgm:cxn modelId="{FEB16A92-7FA9-4326-97A7-62649E1821FC}" type="presParOf" srcId="{3EF4A153-F0BE-478F-85BC-A3ABEB8DAB7A}" destId="{1FDB3C9E-E8C1-4CC4-84A8-6E2D1F5318C1}" srcOrd="0" destOrd="0" presId="urn:microsoft.com/office/officeart/2005/8/layout/vList3"/>
    <dgm:cxn modelId="{81BD90F5-2787-476E-A7EA-0512ACF4492C}" type="presParOf" srcId="{3EF4A153-F0BE-478F-85BC-A3ABEB8DAB7A}" destId="{5772A355-814F-4BCC-B9CF-3E8C465F41BB}" srcOrd="1" destOrd="0" presId="urn:microsoft.com/office/officeart/2005/8/layout/vList3"/>
    <dgm:cxn modelId="{8DF2F73D-D870-4A2C-BD12-B1C38C0EF36C}" type="presParOf" srcId="{C029ADCE-6E7A-43AF-A68D-942A952833D5}" destId="{C9BC7287-37A2-45A9-AB56-E346E223EFD6}" srcOrd="1" destOrd="0" presId="urn:microsoft.com/office/officeart/2005/8/layout/vList3"/>
    <dgm:cxn modelId="{3E8BBADC-1757-444D-8B67-5EBCFEFF9C35}" type="presParOf" srcId="{C029ADCE-6E7A-43AF-A68D-942A952833D5}" destId="{9F86285E-EE97-41FB-BAB7-47275353CD55}" srcOrd="2" destOrd="0" presId="urn:microsoft.com/office/officeart/2005/8/layout/vList3"/>
    <dgm:cxn modelId="{A44689A0-3BDD-4262-9989-9F54B4894519}" type="presParOf" srcId="{9F86285E-EE97-41FB-BAB7-47275353CD55}" destId="{72BDCC9F-A1D9-426C-A9D9-D17748DD1358}" srcOrd="0" destOrd="0" presId="urn:microsoft.com/office/officeart/2005/8/layout/vList3"/>
    <dgm:cxn modelId="{811734C4-6657-44D5-8A9C-64144A2B64C3}" type="presParOf" srcId="{9F86285E-EE97-41FB-BAB7-47275353CD55}" destId="{2D9FB095-A009-4F45-9708-A92C13CD02F2}" srcOrd="1" destOrd="0" presId="urn:microsoft.com/office/officeart/2005/8/layout/vList3"/>
    <dgm:cxn modelId="{0C61AFB2-8644-4913-84A4-EBC38B2D40F1}" type="presParOf" srcId="{C029ADCE-6E7A-43AF-A68D-942A952833D5}" destId="{0CF18B35-5681-4703-B777-E5E998D2C988}" srcOrd="3" destOrd="0" presId="urn:microsoft.com/office/officeart/2005/8/layout/vList3"/>
    <dgm:cxn modelId="{3475BA03-3B7D-41B5-9E74-7DCBD1D8A1BD}" type="presParOf" srcId="{C029ADCE-6E7A-43AF-A68D-942A952833D5}" destId="{100D6592-1E9F-4AB4-AA72-E6C2993149DB}" srcOrd="4" destOrd="0" presId="urn:microsoft.com/office/officeart/2005/8/layout/vList3"/>
    <dgm:cxn modelId="{D40F7832-4D61-463E-95D6-AD8D755BE18F}" type="presParOf" srcId="{100D6592-1E9F-4AB4-AA72-E6C2993149DB}" destId="{CBA27E6E-83C7-45D5-A8D6-5670727BFA43}" srcOrd="0" destOrd="0" presId="urn:microsoft.com/office/officeart/2005/8/layout/vList3"/>
    <dgm:cxn modelId="{BCF39092-7204-446A-84F9-901172788133}" type="presParOf" srcId="{100D6592-1E9F-4AB4-AA72-E6C2993149DB}" destId="{27FA86A2-40C0-47F1-B5EB-A565ECA21F8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FA659-B93C-417A-9CB3-46592F1388EF}">
      <dsp:nvSpPr>
        <dsp:cNvPr id="0" name=""/>
        <dsp:cNvSpPr/>
      </dsp:nvSpPr>
      <dsp:spPr>
        <a:xfrm>
          <a:off x="1888294" y="0"/>
          <a:ext cx="4302799" cy="224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400" kern="1200" dirty="0" smtClean="0"/>
            <a:t>Være en del av et sosialt fellesskap og å utvikle sosial kompetanse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400" kern="1200" dirty="0" smtClean="0"/>
            <a:t>Få mulighet til å være seg selv og lære å ta hensyn til andre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400" kern="1200" dirty="0" smtClean="0"/>
            <a:t>Lære å være en god venn.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400" kern="1200" dirty="0" smtClean="0"/>
            <a:t>Få mulighet til å medvirke i sin egen hverdag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400" kern="1200" dirty="0" smtClean="0"/>
            <a:t>Skal alltid få mulighet til å fordype seg i lek, hver dag</a:t>
          </a:r>
          <a:endParaRPr lang="en-US" sz="1400" kern="1200" dirty="0"/>
        </a:p>
      </dsp:txBody>
      <dsp:txXfrm>
        <a:off x="1888294" y="280105"/>
        <a:ext cx="3462483" cy="1680633"/>
      </dsp:txXfrm>
    </dsp:sp>
    <dsp:sp modelId="{97E3849F-48AE-47FC-9C38-55846903109C}">
      <dsp:nvSpPr>
        <dsp:cNvPr id="0" name=""/>
        <dsp:cNvSpPr/>
      </dsp:nvSpPr>
      <dsp:spPr>
        <a:xfrm>
          <a:off x="2469" y="236939"/>
          <a:ext cx="1908614" cy="17706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Barna på Saturn skal </a:t>
          </a:r>
          <a:endParaRPr lang="en-US" sz="3200" kern="1200" dirty="0"/>
        </a:p>
      </dsp:txBody>
      <dsp:txXfrm>
        <a:off x="88905" y="323375"/>
        <a:ext cx="1735742" cy="1597776"/>
      </dsp:txXfrm>
    </dsp:sp>
    <dsp:sp modelId="{1391C686-E5B9-4598-95AE-D78C31B39EDC}">
      <dsp:nvSpPr>
        <dsp:cNvPr id="0" name=""/>
        <dsp:cNvSpPr/>
      </dsp:nvSpPr>
      <dsp:spPr>
        <a:xfrm>
          <a:off x="2654214" y="2419750"/>
          <a:ext cx="3394463" cy="17706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Være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tilstede</a:t>
          </a:r>
          <a:r>
            <a:rPr lang="en-US" sz="1800" kern="1200" dirty="0" smtClean="0"/>
            <a:t> for </a:t>
          </a:r>
          <a:r>
            <a:rPr lang="en-US" sz="1800" kern="1200" dirty="0" err="1" smtClean="0"/>
            <a:t>barna</a:t>
          </a:r>
          <a:r>
            <a:rPr lang="en-US" sz="1800" kern="1200" dirty="0" smtClean="0"/>
            <a:t>, ta </a:t>
          </a:r>
          <a:r>
            <a:rPr lang="en-US" sz="1800" kern="1200" dirty="0" err="1" smtClean="0"/>
            <a:t>barna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på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alvor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gi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trygge</a:t>
          </a:r>
          <a:r>
            <a:rPr lang="en-US" sz="1800" kern="1200" dirty="0" smtClean="0"/>
            <a:t> rammer </a:t>
          </a:r>
          <a:r>
            <a:rPr lang="en-US" sz="1800" kern="1200" dirty="0" err="1" smtClean="0"/>
            <a:t>gjennom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grensesetting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anerkjennelse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og</a:t>
          </a:r>
          <a:r>
            <a:rPr lang="en-US" sz="1800" kern="1200" dirty="0" smtClean="0"/>
            <a:t> humor.</a:t>
          </a:r>
          <a:endParaRPr lang="en-US" sz="1800" kern="1200" dirty="0"/>
        </a:p>
      </dsp:txBody>
      <dsp:txXfrm>
        <a:off x="2654214" y="2641081"/>
        <a:ext cx="2730470" cy="1327986"/>
      </dsp:txXfrm>
    </dsp:sp>
    <dsp:sp modelId="{5F18EB45-E437-480A-B945-C0197149428B}">
      <dsp:nvSpPr>
        <dsp:cNvPr id="0" name=""/>
        <dsp:cNvSpPr/>
      </dsp:nvSpPr>
      <dsp:spPr>
        <a:xfrm>
          <a:off x="167673" y="2419750"/>
          <a:ext cx="2486540" cy="17706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Voksne på Saturn skal alltid</a:t>
          </a:r>
          <a:endParaRPr lang="en-US" sz="3200" kern="1200" dirty="0"/>
        </a:p>
      </dsp:txBody>
      <dsp:txXfrm>
        <a:off x="254109" y="2506186"/>
        <a:ext cx="2313668" cy="1597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5E90E-D4C8-4A10-B84E-E10A495F7596}">
      <dsp:nvSpPr>
        <dsp:cNvPr id="0" name=""/>
        <dsp:cNvSpPr/>
      </dsp:nvSpPr>
      <dsp:spPr>
        <a:xfrm rot="10800000">
          <a:off x="782740" y="645"/>
          <a:ext cx="4957778" cy="109295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4748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err="1" smtClean="0"/>
            <a:t>Turdag</a:t>
          </a:r>
          <a:r>
            <a:rPr lang="nb-NO" sz="1800" kern="1200" dirty="0" smtClean="0"/>
            <a:t>: annenhver mandag og torsdag har vi </a:t>
          </a:r>
          <a:r>
            <a:rPr lang="nb-NO" sz="1800" kern="1200" dirty="0" err="1" smtClean="0"/>
            <a:t>turdag</a:t>
          </a:r>
          <a:r>
            <a:rPr lang="nb-NO" sz="1800" kern="1200" dirty="0" smtClean="0"/>
            <a:t>. Vi drar 09:30. Vi gir beskjed når vi starter med matpakke og sekk til våren.</a:t>
          </a:r>
          <a:endParaRPr lang="en-US" sz="1800" kern="1200" dirty="0"/>
        </a:p>
      </dsp:txBody>
      <dsp:txXfrm rot="10800000">
        <a:off x="1055978" y="645"/>
        <a:ext cx="4684540" cy="1092954"/>
      </dsp:txXfrm>
    </dsp:sp>
    <dsp:sp modelId="{A6B2D69B-A020-41C8-AEF1-C3911583CA2A}">
      <dsp:nvSpPr>
        <dsp:cNvPr id="0" name=""/>
        <dsp:cNvSpPr/>
      </dsp:nvSpPr>
      <dsp:spPr>
        <a:xfrm>
          <a:off x="383708" y="20164"/>
          <a:ext cx="1053917" cy="10539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00129-F1A4-461A-8D4F-3297D2F046AB}">
      <dsp:nvSpPr>
        <dsp:cNvPr id="0" name=""/>
        <dsp:cNvSpPr/>
      </dsp:nvSpPr>
      <dsp:spPr>
        <a:xfrm rot="10800000">
          <a:off x="787488" y="1329675"/>
          <a:ext cx="4994702" cy="129417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4748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Gruppedag: hver tirsdag har vi gruppedag med tema i fokus. På gruppedagen samarbeider vi med Jupiter som har barn i samme alder. Detaljer for gruppedagen kommer for hver gruppe.</a:t>
          </a:r>
          <a:endParaRPr lang="en-US" sz="1800" kern="1200" dirty="0"/>
        </a:p>
      </dsp:txBody>
      <dsp:txXfrm rot="10800000">
        <a:off x="1111032" y="1329675"/>
        <a:ext cx="4671158" cy="1294178"/>
      </dsp:txXfrm>
    </dsp:sp>
    <dsp:sp modelId="{F3F24E23-61E9-4349-B4F8-A3BE10FB1486}">
      <dsp:nvSpPr>
        <dsp:cNvPr id="0" name=""/>
        <dsp:cNvSpPr/>
      </dsp:nvSpPr>
      <dsp:spPr>
        <a:xfrm>
          <a:off x="455713" y="1528333"/>
          <a:ext cx="1053917" cy="10539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1F1EE-C1E9-40BD-9405-459D73599BA4}">
      <dsp:nvSpPr>
        <dsp:cNvPr id="0" name=""/>
        <dsp:cNvSpPr/>
      </dsp:nvSpPr>
      <dsp:spPr>
        <a:xfrm rot="10800000">
          <a:off x="530015" y="3016983"/>
          <a:ext cx="5300336" cy="18946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4748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Samlingsstund: vi prøver å ha samlingsstund hver dag . Da snakker vi om det barna er opptatt av, leser bok, synger sanger, rim og regler. Vi skal også ha ekstra fokus på vennskap og følelser i samlingsstunden. Hva er en venn? Hvordan er vi med vennene våre? Hvorfor blir vi lei oss, glade mm. 	</a:t>
          </a:r>
          <a:endParaRPr lang="en-US" sz="1800" kern="1200" dirty="0"/>
        </a:p>
      </dsp:txBody>
      <dsp:txXfrm rot="10800000">
        <a:off x="1003687" y="3016983"/>
        <a:ext cx="4826664" cy="1894690"/>
      </dsp:txXfrm>
    </dsp:sp>
    <dsp:sp modelId="{D8ACF4C5-74E1-4CBE-809D-1809B4AA6840}">
      <dsp:nvSpPr>
        <dsp:cNvPr id="0" name=""/>
        <dsp:cNvSpPr/>
      </dsp:nvSpPr>
      <dsp:spPr>
        <a:xfrm>
          <a:off x="383708" y="3437370"/>
          <a:ext cx="1053917" cy="10539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2A355-814F-4BCC-B9CF-3E8C465F41BB}">
      <dsp:nvSpPr>
        <dsp:cNvPr id="0" name=""/>
        <dsp:cNvSpPr/>
      </dsp:nvSpPr>
      <dsp:spPr>
        <a:xfrm rot="10800000">
          <a:off x="1692784" y="1710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Fellessamling: en fredag i måneden har vi fellessamling med Jupiter og Tellus</a:t>
          </a:r>
          <a:endParaRPr lang="en-US" sz="1800" kern="1200" dirty="0"/>
        </a:p>
      </dsp:txBody>
      <dsp:txXfrm rot="10800000">
        <a:off x="2007110" y="1710"/>
        <a:ext cx="5158358" cy="1257304"/>
      </dsp:txXfrm>
    </dsp:sp>
    <dsp:sp modelId="{1FDB3C9E-E8C1-4CC4-84A8-6E2D1F5318C1}">
      <dsp:nvSpPr>
        <dsp:cNvPr id="0" name=""/>
        <dsp:cNvSpPr/>
      </dsp:nvSpPr>
      <dsp:spPr>
        <a:xfrm>
          <a:off x="1064131" y="1710"/>
          <a:ext cx="1257304" cy="12573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FB095-A009-4F45-9708-A92C13CD02F2}">
      <dsp:nvSpPr>
        <dsp:cNvPr id="0" name=""/>
        <dsp:cNvSpPr/>
      </dsp:nvSpPr>
      <dsp:spPr>
        <a:xfrm rot="10800000">
          <a:off x="1692784" y="1634329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Åpen dag: en fredag i </a:t>
          </a:r>
          <a:r>
            <a:rPr lang="nb-NO" sz="1800" kern="1200" smtClean="0"/>
            <a:t>måneden har </a:t>
          </a:r>
          <a:r>
            <a:rPr lang="nb-NO" sz="1800" kern="1200" dirty="0" smtClean="0"/>
            <a:t>vi åpen dag. Barna velger selv hvor de vil leke på hele huset, vi voksne følger med</a:t>
          </a:r>
          <a:endParaRPr lang="en-US" sz="1800" kern="1200" dirty="0"/>
        </a:p>
      </dsp:txBody>
      <dsp:txXfrm rot="10800000">
        <a:off x="2007110" y="1634329"/>
        <a:ext cx="5158358" cy="1257304"/>
      </dsp:txXfrm>
    </dsp:sp>
    <dsp:sp modelId="{72BDCC9F-A1D9-426C-A9D9-D17748DD1358}">
      <dsp:nvSpPr>
        <dsp:cNvPr id="0" name=""/>
        <dsp:cNvSpPr/>
      </dsp:nvSpPr>
      <dsp:spPr>
        <a:xfrm>
          <a:off x="1064131" y="1634329"/>
          <a:ext cx="1257304" cy="12573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FA86A2-40C0-47F1-B5EB-A565ECA21F8B}">
      <dsp:nvSpPr>
        <dsp:cNvPr id="0" name=""/>
        <dsp:cNvSpPr/>
      </dsp:nvSpPr>
      <dsp:spPr>
        <a:xfrm rot="10800000">
          <a:off x="1692784" y="3266948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Ha-Med-Dag: </a:t>
          </a:r>
          <a:r>
            <a:rPr lang="nb-NO" sz="1800" u="sng" kern="1200" dirty="0" smtClean="0"/>
            <a:t>siste</a:t>
          </a:r>
          <a:r>
            <a:rPr lang="nb-NO" sz="1800" kern="1200" dirty="0" smtClean="0"/>
            <a:t> fredag i måneden kan barna ta med en ting i barnehagen. Vi viser frem, øver på å bytte på og dele.</a:t>
          </a:r>
          <a:endParaRPr lang="en-US" sz="1800" kern="1200" dirty="0"/>
        </a:p>
      </dsp:txBody>
      <dsp:txXfrm rot="10800000">
        <a:off x="2007110" y="3266948"/>
        <a:ext cx="5158358" cy="1257304"/>
      </dsp:txXfrm>
    </dsp:sp>
    <dsp:sp modelId="{CBA27E6E-83C7-45D5-A8D6-5670727BFA43}">
      <dsp:nvSpPr>
        <dsp:cNvPr id="0" name=""/>
        <dsp:cNvSpPr/>
      </dsp:nvSpPr>
      <dsp:spPr>
        <a:xfrm>
          <a:off x="1064131" y="3266948"/>
          <a:ext cx="1257304" cy="12573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6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8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00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32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1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8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85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13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8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2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08A56-7F13-4568-81C6-ECB924DE5683}" type="datetimeFigureOut">
              <a:rPr lang="en-US" smtClean="0"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BDD0C-18BF-4D21-BB8B-860A41EE3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8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Periodeplan for Saturn vinteren 2014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b="1" u="sng" dirty="0" smtClean="0"/>
              <a:t>Barna på Saturn</a:t>
            </a:r>
          </a:p>
          <a:p>
            <a:pPr marL="0" indent="0">
              <a:buNone/>
            </a:pPr>
            <a:r>
              <a:rPr lang="nb-NO" dirty="0" smtClean="0"/>
              <a:t>Amund</a:t>
            </a:r>
          </a:p>
          <a:p>
            <a:pPr marL="0" indent="0">
              <a:buNone/>
            </a:pPr>
            <a:r>
              <a:rPr lang="nb-NO" dirty="0" smtClean="0"/>
              <a:t>Borgar</a:t>
            </a:r>
          </a:p>
          <a:p>
            <a:pPr marL="0" indent="0">
              <a:buNone/>
            </a:pPr>
            <a:r>
              <a:rPr lang="nb-NO" dirty="0" smtClean="0"/>
              <a:t>Christian</a:t>
            </a:r>
          </a:p>
          <a:p>
            <a:pPr marL="0" indent="0">
              <a:buNone/>
            </a:pPr>
            <a:r>
              <a:rPr lang="nb-NO" dirty="0" smtClean="0"/>
              <a:t>Johannes</a:t>
            </a:r>
          </a:p>
          <a:p>
            <a:pPr marL="0" indent="0">
              <a:buNone/>
            </a:pPr>
            <a:r>
              <a:rPr lang="nb-NO" dirty="0" smtClean="0"/>
              <a:t>Lisa</a:t>
            </a:r>
          </a:p>
          <a:p>
            <a:pPr marL="0" indent="0">
              <a:buNone/>
            </a:pPr>
            <a:r>
              <a:rPr lang="nb-NO" dirty="0" err="1" smtClean="0"/>
              <a:t>Leonore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Tuva</a:t>
            </a:r>
          </a:p>
          <a:p>
            <a:pPr marL="0" indent="0">
              <a:buNone/>
            </a:pPr>
            <a:r>
              <a:rPr lang="nb-NO" dirty="0" err="1" smtClean="0"/>
              <a:t>Emelia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Andrea</a:t>
            </a:r>
          </a:p>
          <a:p>
            <a:pPr marL="0" indent="0">
              <a:buNone/>
            </a:pPr>
            <a:r>
              <a:rPr lang="nb-NO" dirty="0" smtClean="0"/>
              <a:t>Jenny</a:t>
            </a:r>
          </a:p>
          <a:p>
            <a:pPr marL="0" indent="0">
              <a:buNone/>
            </a:pPr>
            <a:r>
              <a:rPr lang="nb-NO" dirty="0" smtClean="0"/>
              <a:t>Colin</a:t>
            </a:r>
          </a:p>
          <a:p>
            <a:pPr marL="0" indent="0">
              <a:buNone/>
            </a:pPr>
            <a:r>
              <a:rPr lang="nb-NO" dirty="0" smtClean="0"/>
              <a:t>Nico</a:t>
            </a:r>
          </a:p>
          <a:p>
            <a:pPr marL="0" indent="0">
              <a:buNone/>
            </a:pPr>
            <a:r>
              <a:rPr lang="nb-NO" dirty="0" smtClean="0"/>
              <a:t>Elliot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b="1" u="sng" dirty="0" smtClean="0"/>
              <a:t>Voksne på Saturn</a:t>
            </a:r>
          </a:p>
          <a:p>
            <a:pPr marL="0" indent="0">
              <a:buNone/>
            </a:pPr>
            <a:r>
              <a:rPr lang="nb-NO" b="1" dirty="0" smtClean="0"/>
              <a:t>Astrid Moe</a:t>
            </a:r>
            <a:r>
              <a:rPr lang="nb-NO" dirty="0" smtClean="0"/>
              <a:t>: Jobber 60%, studerer 40%, skal bli førskolelærer.</a:t>
            </a:r>
          </a:p>
          <a:p>
            <a:pPr marL="0" indent="0">
              <a:buNone/>
            </a:pPr>
            <a:r>
              <a:rPr lang="nb-NO" b="1" dirty="0" err="1" smtClean="0"/>
              <a:t>Annethe</a:t>
            </a:r>
            <a:r>
              <a:rPr lang="nb-NO" b="1" dirty="0" smtClean="0"/>
              <a:t> Foss</a:t>
            </a:r>
            <a:r>
              <a:rPr lang="nb-NO" dirty="0" smtClean="0"/>
              <a:t>: Jobber 100% som assistent, snart utdannet barne- og ungdomsarbeider</a:t>
            </a:r>
          </a:p>
          <a:p>
            <a:pPr marL="0" indent="0">
              <a:buNone/>
            </a:pPr>
            <a:r>
              <a:rPr lang="nb-NO" b="1" dirty="0" smtClean="0"/>
              <a:t>Jannicke Granrud: </a:t>
            </a:r>
            <a:r>
              <a:rPr lang="nb-NO" dirty="0" smtClean="0"/>
              <a:t>Jobber 40% som assistent</a:t>
            </a:r>
          </a:p>
          <a:p>
            <a:pPr marL="0" indent="0">
              <a:buNone/>
            </a:pPr>
            <a:r>
              <a:rPr lang="nb-NO" b="1" dirty="0" smtClean="0"/>
              <a:t>Kristina </a:t>
            </a:r>
            <a:r>
              <a:rPr lang="nb-NO" b="1" dirty="0" err="1" smtClean="0"/>
              <a:t>Ivarson</a:t>
            </a:r>
            <a:r>
              <a:rPr lang="nb-NO" b="1" dirty="0" smtClean="0"/>
              <a:t>: </a:t>
            </a:r>
            <a:r>
              <a:rPr lang="nb-NO" dirty="0" smtClean="0"/>
              <a:t>Jobber 100% som pedagogisk leder.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4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79734397"/>
              </p:ext>
            </p:extLst>
          </p:nvPr>
        </p:nvGraphicFramePr>
        <p:xfrm>
          <a:off x="1619672" y="1437711"/>
          <a:ext cx="6216352" cy="41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323528" y="1484784"/>
            <a:ext cx="720080" cy="417646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Å</a:t>
            </a: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L</a:t>
            </a:r>
          </a:p>
          <a:p>
            <a:pPr algn="ctr"/>
            <a:endParaRPr lang="nb-NO" b="1" dirty="0">
              <a:solidFill>
                <a:schemeClr val="tx1"/>
              </a:solidFill>
            </a:endParaRP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F</a:t>
            </a: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R</a:t>
            </a:r>
          </a:p>
          <a:p>
            <a:pPr algn="ctr"/>
            <a:endParaRPr lang="nb-NO" b="1" dirty="0">
              <a:solidFill>
                <a:schemeClr val="tx1"/>
              </a:solidFill>
            </a:endParaRP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U</a:t>
            </a: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R</a:t>
            </a:r>
          </a:p>
          <a:p>
            <a:pPr algn="ctr"/>
            <a:r>
              <a:rPr lang="nb-NO" b="1" dirty="0" smtClean="0">
                <a:solidFill>
                  <a:schemeClr val="tx1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7744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76672"/>
            <a:ext cx="3960440" cy="57606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SATSNINGSOMRÅDET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844824"/>
            <a:ext cx="751949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Barns medvirkning og lek: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b-NO" dirty="0" smtClean="0"/>
              <a:t>På Saturn skal alle barn bli sett og hørt. De skal få mulighet til å medvirke i </a:t>
            </a:r>
          </a:p>
          <a:p>
            <a:r>
              <a:rPr lang="nb-NO" dirty="0"/>
              <a:t>s</a:t>
            </a:r>
            <a:r>
              <a:rPr lang="nb-NO" dirty="0" smtClean="0"/>
              <a:t>in egen hverdag.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b-NO" dirty="0" smtClean="0"/>
              <a:t>På Saturn skal alle barna bli møtt med undring og interesse.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b-NO" dirty="0" smtClean="0"/>
              <a:t>På Saturn skal alle barna få delta i et lekfellesskap der de skal få mulighet til</a:t>
            </a:r>
          </a:p>
          <a:p>
            <a:r>
              <a:rPr lang="nb-NO" dirty="0"/>
              <a:t>å</a:t>
            </a:r>
            <a:r>
              <a:rPr lang="nb-NO" dirty="0" smtClean="0"/>
              <a:t> utvikle sin egen lekekompetanse.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Barna skal bli møtt med og få støtte fra lekende voksne, ute og inne.</a:t>
            </a:r>
          </a:p>
          <a:p>
            <a:endParaRPr lang="nb-NO" dirty="0"/>
          </a:p>
          <a:p>
            <a:r>
              <a:rPr lang="nb-NO" b="1" dirty="0" smtClean="0"/>
              <a:t>Natur, Miljø og Teknikk: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Lindekroken fortsetter ha ekstra fokus på fagområdet Natur, Miljø </a:t>
            </a:r>
          </a:p>
          <a:p>
            <a:r>
              <a:rPr lang="nb-NO" dirty="0" smtClean="0"/>
              <a:t>og Teknikk. Dette halvåret skal vi ha temaet VINTER OG VÅR, med ekstra fokus</a:t>
            </a:r>
          </a:p>
          <a:p>
            <a:r>
              <a:rPr lang="nb-NO" dirty="0" smtClean="0"/>
              <a:t>på </a:t>
            </a:r>
            <a:r>
              <a:rPr lang="nb-NO" b="1" i="1" dirty="0" smtClean="0">
                <a:solidFill>
                  <a:srgbClr val="00B050"/>
                </a:solidFill>
              </a:rPr>
              <a:t>miljøvern og natur.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b-NO" dirty="0" smtClean="0"/>
              <a:t> Vi skal jobbe med fagområdet og tema på turer og på gruppedager.</a:t>
            </a:r>
          </a:p>
          <a:p>
            <a:r>
              <a:rPr lang="nb-NO" b="1" dirty="0" smtClean="0"/>
              <a:t>Vennskap og følelser: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På Saturn vil vi jobbe videre</a:t>
            </a:r>
            <a:r>
              <a:rPr lang="nb-NO" dirty="0"/>
              <a:t> </a:t>
            </a:r>
            <a:r>
              <a:rPr lang="nb-NO" dirty="0" smtClean="0"/>
              <a:t>vennskap. Vi skal også jobbe med</a:t>
            </a:r>
          </a:p>
          <a:p>
            <a:r>
              <a:rPr lang="nb-NO" dirty="0" smtClean="0"/>
              <a:t>følelser. Når blir vi glad, sint, lei oss og hvorfor?</a:t>
            </a:r>
          </a:p>
        </p:txBody>
      </p:sp>
    </p:spTree>
    <p:extLst>
      <p:ext uri="{BB962C8B-B14F-4D97-AF65-F5344CB8AC3E}">
        <p14:creationId xmlns:p14="http://schemas.microsoft.com/office/powerpoint/2010/main" val="127388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22560468"/>
              </p:ext>
            </p:extLst>
          </p:nvPr>
        </p:nvGraphicFramePr>
        <p:xfrm>
          <a:off x="1524000" y="1397000"/>
          <a:ext cx="6360368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539552" y="332656"/>
            <a:ext cx="4176464" cy="57606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FASTE AKTIVITETER: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26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3217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8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FEBRUAR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288703"/>
              </p:ext>
            </p:extLst>
          </p:nvPr>
        </p:nvGraphicFramePr>
        <p:xfrm>
          <a:off x="467543" y="1600200"/>
          <a:ext cx="8219256" cy="5003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35576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MANDAG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TIRSDAG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ONSDAG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TORSDAG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FREDAG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</a:p>
                    <a:p>
                      <a:pPr algn="ctr"/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</a:p>
                    <a:p>
                      <a:endParaRPr lang="nb-NO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r>
                        <a:rPr lang="nb-NO" b="1" dirty="0" smtClean="0">
                          <a:solidFill>
                            <a:srgbClr val="00B050"/>
                          </a:solidFill>
                        </a:rPr>
                        <a:t>Gruppedag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sz="1200" b="1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nb-NO" sz="1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Fellessamling</a:t>
                      </a:r>
                    </a:p>
                    <a:p>
                      <a:endParaRPr lang="nb-NO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</a:p>
                    <a:p>
                      <a:r>
                        <a:rPr lang="nb-NO" b="1" dirty="0" smtClean="0">
                          <a:solidFill>
                            <a:srgbClr val="00B050"/>
                          </a:solidFill>
                        </a:rPr>
                        <a:t>Gruppedag</a:t>
                      </a:r>
                    </a:p>
                    <a:p>
                      <a:endParaRPr lang="nb-NO" dirty="0" smtClean="0"/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sz="1200" b="1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nb-NO" sz="1200" dirty="0" smtClean="0"/>
                    </a:p>
                    <a:p>
                      <a:endParaRPr lang="nb-NO" sz="1200" dirty="0" smtClean="0"/>
                    </a:p>
                    <a:p>
                      <a:endParaRPr lang="nb-NO" sz="1200" dirty="0" smtClean="0"/>
                    </a:p>
                    <a:p>
                      <a:r>
                        <a:rPr lang="nb-NO" sz="1200" dirty="0" err="1" smtClean="0"/>
                        <a:t>Moffedille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nb-NO" sz="1400" dirty="0" smtClean="0"/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</a:t>
                      </a:r>
                    </a:p>
                    <a:p>
                      <a:endParaRPr lang="nb-NO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400" dirty="0" smtClean="0"/>
                    </a:p>
                    <a:p>
                      <a:endParaRPr lang="nb-NO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</a:p>
                    <a:p>
                      <a:r>
                        <a:rPr lang="nb-NO" b="1" dirty="0" smtClean="0">
                          <a:solidFill>
                            <a:srgbClr val="00B050"/>
                          </a:solidFill>
                        </a:rPr>
                        <a:t>Gruppedag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sz="1200" b="1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</a:t>
                      </a:r>
                      <a:endParaRPr lang="nb-NO" sz="1400" dirty="0" smtClean="0"/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Ha-Med-Dag</a:t>
                      </a:r>
                      <a:endParaRPr lang="nb-NO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nb-NO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1" i="1" dirty="0" smtClean="0"/>
                        <a:t>Vi</a:t>
                      </a:r>
                      <a:r>
                        <a:rPr lang="nb-NO" sz="1400" b="1" i="1" baseline="0" dirty="0" smtClean="0"/>
                        <a:t> forbereder oss til Karneval </a:t>
                      </a:r>
                      <a:r>
                        <a:rPr lang="nb-NO" sz="1400" b="1" i="1" baseline="0" dirty="0" smtClean="0">
                          <a:sym typeface="Wingdings" panose="05000000000000000000" pitchFamily="2" charset="2"/>
                        </a:rPr>
                        <a:t></a:t>
                      </a:r>
                      <a:endParaRPr lang="nb-NO" sz="1400" b="1" i="1" dirty="0" smtClean="0"/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25</a:t>
                      </a:r>
                    </a:p>
                    <a:p>
                      <a:r>
                        <a:rPr lang="nb-NO" sz="1800" b="1" dirty="0" smtClean="0">
                          <a:solidFill>
                            <a:srgbClr val="00B050"/>
                          </a:solidFill>
                        </a:rPr>
                        <a:t>Gruppedag</a:t>
                      </a:r>
                      <a:endParaRPr lang="nb-NO" sz="1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26</a:t>
                      </a:r>
                      <a:endParaRPr lang="nb-NO" sz="1200" b="1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nb-NO" sz="1200" dirty="0" smtClean="0"/>
                    </a:p>
                    <a:p>
                      <a:endParaRPr lang="nb-NO" sz="1200" dirty="0" smtClean="0"/>
                    </a:p>
                    <a:p>
                      <a:endParaRPr lang="nb-NO" sz="1200" dirty="0" smtClean="0"/>
                    </a:p>
                    <a:p>
                      <a:r>
                        <a:rPr lang="nb-NO" sz="1200" dirty="0" err="1" smtClean="0"/>
                        <a:t>Moffedille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nb-NO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28</a:t>
                      </a:r>
                    </a:p>
                    <a:p>
                      <a:endParaRPr lang="nb-NO" sz="1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nb-NO" sz="2000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nb-NO" sz="2000" b="1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nb-NO" sz="2000" b="1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r>
                        <a:rPr lang="nb-NO" sz="2000" b="1" dirty="0" smtClean="0">
                          <a:solidFill>
                            <a:srgbClr val="00B0F0"/>
                          </a:solidFill>
                        </a:rPr>
                        <a:t>N</a:t>
                      </a:r>
                      <a:r>
                        <a:rPr lang="nb-NO" sz="2000" b="1" dirty="0" smtClean="0">
                          <a:solidFill>
                            <a:schemeClr val="accent3"/>
                          </a:solidFill>
                        </a:rPr>
                        <a:t>E</a:t>
                      </a:r>
                      <a:r>
                        <a:rPr lang="nb-NO" sz="2000" b="1" dirty="0" smtClean="0">
                          <a:solidFill>
                            <a:srgbClr val="FF33CC"/>
                          </a:solidFill>
                        </a:rPr>
                        <a:t>V</a:t>
                      </a:r>
                      <a:r>
                        <a:rPr lang="nb-NO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</a:t>
                      </a:r>
                      <a:r>
                        <a:rPr lang="nb-NO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Hjem 4">
            <a:hlinkClick r:id="" action="ppaction://hlinkshowjump?jump=firstslide" highlightClick="1"/>
          </p:cNvPr>
          <p:cNvSpPr/>
          <p:nvPr/>
        </p:nvSpPr>
        <p:spPr>
          <a:xfrm>
            <a:off x="8326091" y="4365104"/>
            <a:ext cx="288032" cy="288032"/>
          </a:xfrm>
          <a:prstGeom prst="actionButtonHom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Music"/>
          <p:cNvSpPr>
            <a:spLocks noEditPoints="1" noChangeArrowheads="1"/>
          </p:cNvSpPr>
          <p:nvPr/>
        </p:nvSpPr>
        <p:spPr bwMode="auto">
          <a:xfrm>
            <a:off x="8326091" y="2564904"/>
            <a:ext cx="256803" cy="256803"/>
          </a:xfrm>
          <a:custGeom>
            <a:avLst/>
            <a:gdLst>
              <a:gd name="T0" fmla="*/ 7352 w 21600"/>
              <a:gd name="T1" fmla="*/ 46 h 21600"/>
              <a:gd name="T2" fmla="*/ 7373 w 21600"/>
              <a:gd name="T3" fmla="*/ 9900 h 21600"/>
              <a:gd name="T4" fmla="*/ 21683 w 21600"/>
              <a:gd name="T5" fmla="*/ 10061 h 21600"/>
              <a:gd name="T6" fmla="*/ 7352 w 21600"/>
              <a:gd name="T7" fmla="*/ 46 h 21600"/>
              <a:gd name="T8" fmla="*/ 21600 w 21600"/>
              <a:gd name="T9" fmla="*/ 0 h 21600"/>
              <a:gd name="T10" fmla="*/ 7975 w 21600"/>
              <a:gd name="T11" fmla="*/ 923 h 21600"/>
              <a:gd name="T12" fmla="*/ 20935 w 21600"/>
              <a:gd name="T13" fmla="*/ 535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256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MARS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640700"/>
              </p:ext>
            </p:extLst>
          </p:nvPr>
        </p:nvGraphicFramePr>
        <p:xfrm>
          <a:off x="899592" y="1124744"/>
          <a:ext cx="7787210" cy="5577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7442"/>
                <a:gridCol w="1557442"/>
                <a:gridCol w="1557442"/>
                <a:gridCol w="1557442"/>
                <a:gridCol w="1557442"/>
              </a:tblGrid>
              <a:tr h="342900">
                <a:tc>
                  <a:txBody>
                    <a:bodyPr/>
                    <a:lstStyle/>
                    <a:p>
                      <a:r>
                        <a:rPr lang="nb-NO" dirty="0" smtClean="0"/>
                        <a:t>MANDAG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TIRSDAG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ONSDAG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TORSDAG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FREDAG</a:t>
                      </a:r>
                      <a:endParaRPr lang="nb-NO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smtClean="0">
                          <a:solidFill>
                            <a:srgbClr val="0070C0"/>
                          </a:solidFill>
                        </a:rPr>
                        <a:t>GRUPPEDAG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</a:p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79646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</a:rPr>
                        <a:t>Fellessamling</a:t>
                      </a:r>
                    </a:p>
                  </a:txBody>
                  <a:tcPr/>
                </a:tc>
              </a:tr>
              <a:tr h="942975"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smtClean="0">
                          <a:solidFill>
                            <a:srgbClr val="0070C0"/>
                          </a:solidFill>
                        </a:rPr>
                        <a:t>GRUPPEDAG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</a:p>
                    <a:p>
                      <a:endParaRPr lang="nb-NO" dirty="0" smtClean="0"/>
                    </a:p>
                    <a:p>
                      <a:endParaRPr lang="nb-NO" sz="1200" dirty="0" smtClean="0"/>
                    </a:p>
                    <a:p>
                      <a:r>
                        <a:rPr lang="nb-NO" sz="1200" dirty="0" err="1" smtClean="0"/>
                        <a:t>Moffedille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</a:t>
                      </a:r>
                    </a:p>
                    <a:p>
                      <a:endParaRPr lang="nb-NO" dirty="0"/>
                    </a:p>
                  </a:txBody>
                  <a:tcPr/>
                </a:tc>
              </a:tr>
              <a:tr h="1114425">
                <a:tc>
                  <a:txBody>
                    <a:bodyPr/>
                    <a:lstStyle/>
                    <a:p>
                      <a:r>
                        <a:rPr lang="nb-NO" dirty="0" smtClean="0"/>
                        <a:t>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nb-NO" dirty="0" smtClean="0"/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smtClean="0">
                          <a:solidFill>
                            <a:srgbClr val="0070C0"/>
                          </a:solidFill>
                        </a:rPr>
                        <a:t>GRUPPEDAG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</a:p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Ha-Med-Dag</a:t>
                      </a:r>
                      <a:endParaRPr lang="nb-NO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="1" dirty="0" err="1" smtClean="0">
                          <a:solidFill>
                            <a:srgbClr val="FF33CC"/>
                          </a:solidFill>
                        </a:rPr>
                        <a:t>Emelia</a:t>
                      </a:r>
                      <a:r>
                        <a:rPr lang="nb-NO" sz="1600" b="1" dirty="0" smtClean="0">
                          <a:solidFill>
                            <a:srgbClr val="FF33CC"/>
                          </a:solidFill>
                        </a:rPr>
                        <a:t> 3 år</a:t>
                      </a:r>
                    </a:p>
                    <a:p>
                      <a:endParaRPr lang="nb-NO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nb-NO" dirty="0" smtClean="0"/>
                        <a:t>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400" b="1" dirty="0" smtClean="0">
                        <a:solidFill>
                          <a:srgbClr val="FF33CC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400" b="1" dirty="0" smtClean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smtClean="0">
                          <a:solidFill>
                            <a:srgbClr val="0070C0"/>
                          </a:solidFill>
                        </a:rPr>
                        <a:t>GRUPPEDAG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26</a:t>
                      </a:r>
                    </a:p>
                    <a:p>
                      <a:endParaRPr lang="nb-NO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err="1" smtClean="0"/>
                        <a:t>Moffedille</a:t>
                      </a:r>
                      <a:endParaRPr lang="nb-NO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27</a:t>
                      </a:r>
                    </a:p>
                    <a:p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b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b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28</a:t>
                      </a:r>
                    </a:p>
                    <a:p>
                      <a:r>
                        <a:rPr lang="nb-NO" dirty="0" smtClean="0"/>
                        <a:t>PLANDAG!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nb-NO" dirty="0" smtClean="0"/>
                        <a:t>31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nb-N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 smtClean="0"/>
                    </a:p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 smtClean="0"/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usic"/>
          <p:cNvSpPr>
            <a:spLocks noEditPoints="1" noChangeArrowheads="1"/>
          </p:cNvSpPr>
          <p:nvPr/>
        </p:nvSpPr>
        <p:spPr bwMode="auto">
          <a:xfrm>
            <a:off x="8300801" y="1628800"/>
            <a:ext cx="256803" cy="256803"/>
          </a:xfrm>
          <a:custGeom>
            <a:avLst/>
            <a:gdLst>
              <a:gd name="T0" fmla="*/ 7352 w 21600"/>
              <a:gd name="T1" fmla="*/ 46 h 21600"/>
              <a:gd name="T2" fmla="*/ 7373 w 21600"/>
              <a:gd name="T3" fmla="*/ 9900 h 21600"/>
              <a:gd name="T4" fmla="*/ 21683 w 21600"/>
              <a:gd name="T5" fmla="*/ 10061 h 21600"/>
              <a:gd name="T6" fmla="*/ 7352 w 21600"/>
              <a:gd name="T7" fmla="*/ 46 h 21600"/>
              <a:gd name="T8" fmla="*/ 21600 w 21600"/>
              <a:gd name="T9" fmla="*/ 0 h 21600"/>
              <a:gd name="T10" fmla="*/ 7975 w 21600"/>
              <a:gd name="T11" fmla="*/ 923 h 21600"/>
              <a:gd name="T12" fmla="*/ 20935 w 21600"/>
              <a:gd name="T13" fmla="*/ 535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7" name="Hjem 6">
            <a:hlinkClick r:id="" action="ppaction://hlinkshowjump?jump=firstslide" highlightClick="1"/>
          </p:cNvPr>
          <p:cNvSpPr/>
          <p:nvPr/>
        </p:nvSpPr>
        <p:spPr>
          <a:xfrm>
            <a:off x="8329400" y="3511067"/>
            <a:ext cx="288032" cy="288032"/>
          </a:xfrm>
          <a:prstGeom prst="actionButtonHom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67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APRIL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619256"/>
              </p:ext>
            </p:extLst>
          </p:nvPr>
        </p:nvGraphicFramePr>
        <p:xfrm>
          <a:off x="1115616" y="836712"/>
          <a:ext cx="7449480" cy="5882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89896"/>
                <a:gridCol w="1489896"/>
                <a:gridCol w="1489896"/>
                <a:gridCol w="1489896"/>
                <a:gridCol w="1489896"/>
              </a:tblGrid>
              <a:tr h="358175">
                <a:tc>
                  <a:txBody>
                    <a:bodyPr/>
                    <a:lstStyle/>
                    <a:p>
                      <a:r>
                        <a:rPr lang="nb-NO" dirty="0" smtClean="0"/>
                        <a:t>MANDAG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TIRSDAG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ONSDAG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TORSDAG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FREDAG</a:t>
                      </a:r>
                      <a:endParaRPr lang="nb-NO" dirty="0"/>
                    </a:p>
                  </a:txBody>
                  <a:tcPr/>
                </a:tc>
              </a:tr>
              <a:tr h="955132">
                <a:tc>
                  <a:txBody>
                    <a:bodyPr/>
                    <a:lstStyle/>
                    <a:p>
                      <a:endParaRPr lang="nb-NO" dirty="0" smtClean="0"/>
                    </a:p>
                    <a:p>
                      <a:endParaRPr lang="nb-NO" dirty="0" smtClean="0"/>
                    </a:p>
                    <a:p>
                      <a:r>
                        <a:rPr lang="nb-NO" sz="1100" dirty="0" smtClean="0"/>
                        <a:t>Vi</a:t>
                      </a:r>
                      <a:r>
                        <a:rPr lang="nb-NO" sz="1100" baseline="0" dirty="0" smtClean="0"/>
                        <a:t> forbereder oss til Påske </a:t>
                      </a:r>
                      <a:r>
                        <a:rPr lang="nb-NO" sz="1100" baseline="0" dirty="0" smtClean="0">
                          <a:sym typeface="Wingdings" panose="05000000000000000000" pitchFamily="2" charset="2"/>
                        </a:rPr>
                        <a:t></a:t>
                      </a:r>
                      <a:endParaRPr lang="nb-NO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smtClean="0">
                          <a:solidFill>
                            <a:srgbClr val="0070C0"/>
                          </a:solidFill>
                        </a:rPr>
                        <a:t>GRUPPEDAG</a:t>
                      </a:r>
                      <a:endParaRPr lang="nb-NO" dirty="0" smtClean="0"/>
                    </a:p>
                    <a:p>
                      <a:r>
                        <a:rPr lang="nb-NO" sz="1600" dirty="0" smtClean="0">
                          <a:solidFill>
                            <a:schemeClr val="accent1"/>
                          </a:solidFill>
                        </a:rPr>
                        <a:t>Borgar</a:t>
                      </a:r>
                      <a:r>
                        <a:rPr lang="nb-NO" sz="1600" baseline="0" dirty="0" smtClean="0">
                          <a:solidFill>
                            <a:schemeClr val="accent1"/>
                          </a:solidFill>
                        </a:rPr>
                        <a:t> 4 år</a:t>
                      </a:r>
                      <a:endParaRPr lang="nb-NO" sz="16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b="1" baseline="0" dirty="0" smtClean="0">
                        <a:solidFill>
                          <a:schemeClr val="accent1"/>
                        </a:solidFill>
                      </a:endParaRPr>
                    </a:p>
                    <a:p>
                      <a:endParaRPr lang="nb-NO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895436"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sz="1400" dirty="0" smtClean="0"/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smtClean="0">
                          <a:solidFill>
                            <a:schemeClr val="dk1"/>
                          </a:solidFill>
                        </a:rPr>
                        <a:t>8</a:t>
                      </a:r>
                      <a:endParaRPr lang="nb-NO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smtClean="0">
                          <a:solidFill>
                            <a:srgbClr val="0070C0"/>
                          </a:solidFill>
                        </a:rPr>
                        <a:t>GRUPPEDAG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</a:p>
                    <a:p>
                      <a:endParaRPr lang="nb-NO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err="1" smtClean="0"/>
                        <a:t>Moffedille</a:t>
                      </a:r>
                      <a:endParaRPr lang="nb-NO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dirty="0" smtClean="0"/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11</a:t>
                      </a:r>
                      <a:endParaRPr lang="nb-NO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</a:rPr>
                        <a:t>Fellessamling</a:t>
                      </a:r>
                    </a:p>
                    <a:p>
                      <a:endParaRPr lang="nb-NO" dirty="0"/>
                    </a:p>
                  </a:txBody>
                  <a:tcPr/>
                </a:tc>
              </a:tr>
              <a:tr h="1223763">
                <a:tc>
                  <a:txBody>
                    <a:bodyPr/>
                    <a:lstStyle/>
                    <a:p>
                      <a:r>
                        <a:rPr lang="nb-NO" dirty="0" smtClean="0"/>
                        <a:t>14</a:t>
                      </a:r>
                      <a:endParaRPr lang="nb-NO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nb-NO" dirty="0" smtClean="0"/>
                        <a:t>Påskeuke</a:t>
                      </a:r>
                      <a:r>
                        <a:rPr lang="nb-NO" dirty="0" smtClean="0">
                          <a:sym typeface="Wingdings" panose="05000000000000000000" pitchFamily="2" charset="2"/>
                        </a:rPr>
                        <a:t>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nb-NO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</a:t>
                      </a:r>
                    </a:p>
                    <a:p>
                      <a:endParaRPr lang="nb-NO" dirty="0" smtClean="0"/>
                    </a:p>
                    <a:p>
                      <a:r>
                        <a:rPr lang="nb-NO" dirty="0" smtClean="0">
                          <a:solidFill>
                            <a:srgbClr val="FF33CC"/>
                          </a:solidFill>
                        </a:rPr>
                        <a:t>Tuva</a:t>
                      </a:r>
                      <a:r>
                        <a:rPr lang="nb-NO" baseline="0" dirty="0" smtClean="0">
                          <a:solidFill>
                            <a:srgbClr val="FF33CC"/>
                          </a:solidFill>
                        </a:rPr>
                        <a:t> 3år</a:t>
                      </a:r>
                    </a:p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</a:rPr>
                        <a:t>Barnehagen stenger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1100" baseline="0" dirty="0" err="1" smtClean="0">
                          <a:solidFill>
                            <a:schemeClr val="tx1"/>
                          </a:solidFill>
                        </a:rPr>
                        <a:t>kl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</a:rPr>
                        <a:t> 12:00</a:t>
                      </a:r>
                      <a:endParaRPr lang="nb-NO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</a:t>
                      </a:r>
                    </a:p>
                    <a:p>
                      <a:r>
                        <a:rPr lang="nb-NO" dirty="0" err="1" smtClean="0"/>
                        <a:t>Bhg</a:t>
                      </a:r>
                      <a:r>
                        <a:rPr lang="nb-NO" dirty="0" smtClean="0"/>
                        <a:t> stengt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</a:p>
                    <a:p>
                      <a:r>
                        <a:rPr lang="nb-NO" dirty="0" err="1" smtClean="0"/>
                        <a:t>Bhg</a:t>
                      </a:r>
                      <a:r>
                        <a:rPr lang="nb-NO" dirty="0" smtClean="0"/>
                        <a:t> stengt</a:t>
                      </a:r>
                    </a:p>
                  </a:txBody>
                  <a:tcPr/>
                </a:tc>
              </a:tr>
              <a:tr h="1164067">
                <a:tc>
                  <a:txBody>
                    <a:bodyPr/>
                    <a:lstStyle/>
                    <a:p>
                      <a:r>
                        <a:rPr lang="nb-NO" dirty="0" smtClean="0"/>
                        <a:t>21</a:t>
                      </a:r>
                    </a:p>
                    <a:p>
                      <a:r>
                        <a:rPr lang="nb-NO" b="0" dirty="0" err="1" smtClean="0">
                          <a:solidFill>
                            <a:schemeClr val="tx1"/>
                          </a:solidFill>
                        </a:rPr>
                        <a:t>Bhg</a:t>
                      </a:r>
                      <a:r>
                        <a:rPr lang="nb-NO" b="0" baseline="0" dirty="0" smtClean="0">
                          <a:solidFill>
                            <a:schemeClr val="tx1"/>
                          </a:solidFill>
                        </a:rPr>
                        <a:t> stengt</a:t>
                      </a:r>
                      <a:endParaRPr lang="nb-NO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</a:t>
                      </a:r>
                    </a:p>
                    <a:p>
                      <a:r>
                        <a:rPr lang="nb-NO" b="1" dirty="0" smtClean="0">
                          <a:solidFill>
                            <a:srgbClr val="0070C0"/>
                          </a:solidFill>
                        </a:rPr>
                        <a:t>GRUPPEDAG</a:t>
                      </a:r>
                    </a:p>
                    <a:p>
                      <a:endParaRPr lang="nb-NO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Moffedille</a:t>
                      </a:r>
                      <a:endParaRPr kumimoji="0" lang="nb-NO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nb-NO" dirty="0" smtClean="0"/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25</a:t>
                      </a:r>
                      <a:endParaRPr lang="nb-NO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Ha-Med-Dag</a:t>
                      </a:r>
                      <a:endParaRPr lang="nb-NO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Åpen hus</a:t>
                      </a:r>
                    </a:p>
                    <a:p>
                      <a:endParaRPr lang="nb-NO" dirty="0"/>
                    </a:p>
                  </a:txBody>
                  <a:tcPr/>
                </a:tc>
              </a:tr>
              <a:tr h="1164067">
                <a:tc>
                  <a:txBody>
                    <a:bodyPr/>
                    <a:lstStyle/>
                    <a:p>
                      <a:r>
                        <a:rPr lang="nb-NO" dirty="0" smtClean="0"/>
                        <a:t>28</a:t>
                      </a:r>
                      <a:endParaRPr lang="nb-NO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Turdag</a:t>
                      </a:r>
                      <a:endParaRPr lang="nb-NO" b="0" dirty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 smtClean="0">
                          <a:solidFill>
                            <a:srgbClr val="0070C0"/>
                          </a:solidFill>
                        </a:rPr>
                        <a:t>GRUPPEDAG</a:t>
                      </a:r>
                    </a:p>
                    <a:p>
                      <a:endParaRPr lang="nb-NO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30</a:t>
                      </a:r>
                      <a:endParaRPr lang="nb-NO" sz="1200" b="1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Hjem 5">
            <a:hlinkClick r:id="" action="ppaction://hlinkshowjump?jump=firstslide" highlightClick="1"/>
          </p:cNvPr>
          <p:cNvSpPr/>
          <p:nvPr/>
        </p:nvSpPr>
        <p:spPr>
          <a:xfrm>
            <a:off x="8149730" y="5013176"/>
            <a:ext cx="288032" cy="288032"/>
          </a:xfrm>
          <a:prstGeom prst="actionButtonHom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Music"/>
          <p:cNvSpPr>
            <a:spLocks noEditPoints="1" noChangeArrowheads="1"/>
          </p:cNvSpPr>
          <p:nvPr/>
        </p:nvSpPr>
        <p:spPr bwMode="auto">
          <a:xfrm>
            <a:off x="8180959" y="2744687"/>
            <a:ext cx="256803" cy="256803"/>
          </a:xfrm>
          <a:custGeom>
            <a:avLst/>
            <a:gdLst>
              <a:gd name="T0" fmla="*/ 7352 w 21600"/>
              <a:gd name="T1" fmla="*/ 46 h 21600"/>
              <a:gd name="T2" fmla="*/ 7373 w 21600"/>
              <a:gd name="T3" fmla="*/ 9900 h 21600"/>
              <a:gd name="T4" fmla="*/ 21683 w 21600"/>
              <a:gd name="T5" fmla="*/ 10061 h 21600"/>
              <a:gd name="T6" fmla="*/ 7352 w 21600"/>
              <a:gd name="T7" fmla="*/ 46 h 21600"/>
              <a:gd name="T8" fmla="*/ 21600 w 21600"/>
              <a:gd name="T9" fmla="*/ 0 h 21600"/>
              <a:gd name="T10" fmla="*/ 7975 w 21600"/>
              <a:gd name="T11" fmla="*/ 923 h 21600"/>
              <a:gd name="T12" fmla="*/ 20935 w 21600"/>
              <a:gd name="T13" fmla="*/ 535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9007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673</Words>
  <Application>Microsoft Office PowerPoint</Application>
  <PresentationFormat>Skjermfremvisning (4:3)</PresentationFormat>
  <Paragraphs>222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Office Theme</vt:lpstr>
      <vt:lpstr>Periodeplan for Saturn vinteren 2014</vt:lpstr>
      <vt:lpstr>PowerPoint-presentasjon</vt:lpstr>
      <vt:lpstr>PowerPoint-presentasjon</vt:lpstr>
      <vt:lpstr>PowerPoint-presentasjon</vt:lpstr>
      <vt:lpstr>PowerPoint-presentasjon</vt:lpstr>
      <vt:lpstr>FEBRUAR</vt:lpstr>
      <vt:lpstr>MARS</vt:lpstr>
      <vt:lpstr>APRIL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vebjorn.axelsen@bearingpointconsulting.com</dc:creator>
  <cp:lastModifiedBy>Tellus</cp:lastModifiedBy>
  <cp:revision>18</cp:revision>
  <cp:lastPrinted>2013-08-27T10:25:09Z</cp:lastPrinted>
  <dcterms:created xsi:type="dcterms:W3CDTF">2013-08-25T13:09:07Z</dcterms:created>
  <dcterms:modified xsi:type="dcterms:W3CDTF">2014-02-15T12:36:07Z</dcterms:modified>
</cp:coreProperties>
</file>