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0" r:id="rId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1/30/2014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1/30/2014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1/30/2014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1/30/2014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1/30/2014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1/30/2014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1/30/2014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1/30/2014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1/30/2014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1/30/2014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1/30/2014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1/30/2014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1/30/2014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1/30/2014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2314" y="0"/>
            <a:ext cx="9942689" cy="682580"/>
          </a:xfrm>
        </p:spPr>
        <p:txBody>
          <a:bodyPr>
            <a:normAutofit/>
          </a:bodyPr>
          <a:lstStyle/>
          <a:p>
            <a:pPr algn="ctr"/>
            <a:r>
              <a:rPr lang="nb-NO" sz="3100" noProof="1" smtClean="0">
                <a:latin typeface="Segoe Script" panose="020B0504020000000003" pitchFamily="34" charset="0"/>
              </a:rPr>
              <a:t>UKEPLAN FOR TELLUS, UKE: </a:t>
            </a:r>
            <a:r>
              <a:rPr lang="nb-NO" sz="3100" noProof="1" smtClean="0">
                <a:latin typeface="Segoe Script" panose="020B0504020000000003" pitchFamily="34" charset="0"/>
              </a:rPr>
              <a:t>6</a:t>
            </a:r>
            <a:endParaRPr lang="nb-NO" sz="3100" noProof="1">
              <a:latin typeface="Segoe Script" panose="020B0504020000000003" pitchFamily="34" charset="0"/>
            </a:endParaRPr>
          </a:p>
        </p:txBody>
      </p:sp>
      <p:sp>
        <p:nvSpPr>
          <p:cNvPr id="3" name="Tekstplassholder 2"/>
          <p:cNvSpPr>
            <a:spLocks noGrp="1"/>
          </p:cNvSpPr>
          <p:nvPr>
            <p:ph type="body" sz="half" idx="2"/>
          </p:nvPr>
        </p:nvSpPr>
        <p:spPr>
          <a:xfrm>
            <a:off x="1828801" y="5870190"/>
            <a:ext cx="9788272" cy="804929"/>
          </a:xfrm>
        </p:spPr>
        <p:txBody>
          <a:bodyPr>
            <a:normAutofit/>
          </a:bodyPr>
          <a:lstStyle/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noProof="1" smtClean="0">
                <a:latin typeface="Segoe Script" panose="020B0504020000000003" pitchFamily="34" charset="0"/>
              </a:rPr>
              <a:t>MÅL FOR UKA: </a:t>
            </a:r>
            <a:r>
              <a:rPr lang="nb-NO" noProof="1" smtClean="0">
                <a:latin typeface="Segoe Script" panose="020B0504020000000003" pitchFamily="34" charset="0"/>
              </a:rPr>
              <a:t>Fysisk aktivitet og lek i snø. Kreativitet i forming.</a:t>
            </a:r>
            <a:endParaRPr lang="nb-NO" noProof="1" smtClean="0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noProof="1" smtClean="0">
                <a:latin typeface="Segoe Script" panose="020B0504020000000003" pitchFamily="34" charset="0"/>
              </a:rPr>
              <a:t>VI LESER OG SYNGER: </a:t>
            </a:r>
            <a:r>
              <a:rPr lang="nb-NO" noProof="1" smtClean="0">
                <a:latin typeface="Segoe Script" panose="020B0504020000000003" pitchFamily="34" charset="0"/>
              </a:rPr>
              <a:t>Lager vår egene historer til filmen/e.</a:t>
            </a:r>
            <a:endParaRPr lang="nb-NO" noProof="1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endParaRPr lang="nb-NO" noProof="1" smtClean="0">
              <a:solidFill>
                <a:srgbClr val="FF0000"/>
              </a:solidFill>
              <a:latin typeface="Segoe Script" panose="020B0504020000000003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53417"/>
              </p:ext>
            </p:extLst>
          </p:nvPr>
        </p:nvGraphicFramePr>
        <p:xfrm>
          <a:off x="825814" y="540914"/>
          <a:ext cx="11257005" cy="52460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94307"/>
                <a:gridCol w="3582443"/>
                <a:gridCol w="2393072"/>
                <a:gridCol w="2487183"/>
              </a:tblGrid>
              <a:tr h="62031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VAKTER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AKTIVITETER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MØTER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DIV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Martin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Lene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Katrine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Starter med prosjekt «film».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Ledermøte.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TV: 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Lene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MV: 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Katrine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SV: 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Martin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  <a:p>
                      <a:endParaRPr lang="nb-NO" sz="1400" kern="1200" dirty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Tur: Aketur til øyet. Mat og drikke. (</a:t>
                      </a:r>
                      <a:r>
                        <a:rPr lang="nb-NO" smtClean="0"/>
                        <a:t>IKKE</a:t>
                      </a:r>
                      <a:r>
                        <a:rPr lang="nb-NO" baseline="0" smtClean="0"/>
                        <a:t> MEDBRAKT </a:t>
                      </a:r>
                      <a:r>
                        <a:rPr lang="nb-NO" dirty="0" smtClean="0"/>
                        <a:t>STORE AKEBRETT)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Katrine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Martin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Lene</a:t>
                      </a:r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Førskoleklubb</a:t>
                      </a:r>
                    </a:p>
                    <a:p>
                      <a:r>
                        <a:rPr lang="nb-NO" dirty="0" err="1" smtClean="0"/>
                        <a:t>Moffedille</a:t>
                      </a:r>
                      <a:r>
                        <a:rPr lang="nb-NO" dirty="0" smtClean="0"/>
                        <a:t>.</a:t>
                      </a:r>
                      <a:endParaRPr lang="nb-NO" dirty="0" smtClean="0"/>
                    </a:p>
                    <a:p>
                      <a:r>
                        <a:rPr lang="nb-NO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Varm </a:t>
                      </a:r>
                      <a:r>
                        <a:rPr lang="nb-NO" dirty="0" err="1" smtClean="0"/>
                        <a:t>lunch</a:t>
                      </a:r>
                      <a:r>
                        <a:rPr lang="nb-NO" dirty="0" smtClean="0"/>
                        <a:t>.</a:t>
                      </a:r>
                      <a:endParaRPr lang="nb-NO" dirty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Martin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 Lene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Katrine</a:t>
                      </a:r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Samefolkets dag!</a:t>
                      </a:r>
                      <a:r>
                        <a:rPr lang="nb-NO" baseline="0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Avd.møte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Varm </a:t>
                      </a:r>
                      <a:r>
                        <a:rPr lang="nb-NO" dirty="0" err="1" smtClean="0"/>
                        <a:t>lunch</a:t>
                      </a:r>
                      <a:r>
                        <a:rPr lang="nb-NO" dirty="0" smtClean="0"/>
                        <a:t>.</a:t>
                      </a:r>
                      <a:endParaRPr lang="nb-NO" dirty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Lene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Katrine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 Martin</a:t>
                      </a:r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Fellessamling,</a:t>
                      </a:r>
                      <a:r>
                        <a:rPr lang="nb-NO" baseline="0" dirty="0" smtClean="0"/>
                        <a:t> Jupiter ansvar.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847144"/>
      </p:ext>
    </p:extLst>
  </p:cSld>
  <p:clrMapOvr>
    <a:masterClrMapping/>
  </p:clrMapOvr>
</p:sld>
</file>

<file path=ppt/theme/theme1.xml><?xml version="1.0" encoding="utf-8"?>
<a:theme xmlns:a="http://schemas.openxmlformats.org/drawingml/2006/main" name="GladeBarn_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ildrenHappy_16x9_TP103461882" id="{59FCA6F0-8908-4E1F-9A50-C6E052B29FE5}" vid="{71D8CA90-30BC-4CC9-91D9-0BF404B3743B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Presentasjonsdesign med barn som leker (tegnefilmillustrasjon, widescreen)</Template>
  <TotalTime>0</TotalTime>
  <Words>126</Words>
  <Application>Microsoft Office PowerPoint</Application>
  <PresentationFormat>Egendefinert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GladeBarn_16x9</vt:lpstr>
      <vt:lpstr>UKEPLAN FOR TELLUS, UKE: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2013-10-13T16:06:36Z</dcterms:created>
  <dcterms:modified xsi:type="dcterms:W3CDTF">2014-01-30T12:05:40Z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