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"/>
  </p:notesMasterIdLst>
  <p:handoutMasterIdLst>
    <p:handoutMasterId r:id="rId5"/>
  </p:handoutMasterIdLst>
  <p:sldIdLst>
    <p:sldId id="270" r:id="rId3"/>
  </p:sldIdLst>
  <p:sldSz cx="12192000" cy="68580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63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en-US"/>
              <a:t>1/30/2014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en-US"/>
              <a:t>1/30/2014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en-US"/>
              <a:t>1/30/2014</a:t>
            </a:fld>
            <a:endParaRPr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en-US"/>
              <a:t>1/30/2014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en-US"/>
              <a:t>1/30/2014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en-US"/>
              <a:t>1/30/2014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en-US"/>
              <a:t>1/30/2014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en-US"/>
              <a:t>1/30/2014</a:t>
            </a:fld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en-US"/>
              <a:t>1/30/2014</a:t>
            </a:fld>
            <a:endParaRPr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en-US"/>
              <a:t>1/30/2014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en-US"/>
              <a:t>1/30/2014</a:t>
            </a:fld>
            <a:endParaRPr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en-US"/>
              <a:t>1/30/2014</a:t>
            </a:fld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en-US"/>
              <a:t>1/30/2014</a:t>
            </a:fld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  <p:sp>
        <p:nvSpPr>
          <p:cNvPr id="8" name="Rounded Rectangle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dirty="0" smtClean="0"/>
              <a:t>Klikk ikonet for å legge til et bilde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fld id="{9D3B9702-7FBF-4720-8670-571C5E7EEDDE}" type="datetime1">
              <a:rPr lang="en-US"/>
              <a:t>1/30/2014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chemeClr val="accent2"/>
                </a:solidFill>
              </a:defRPr>
            </a:lvl1pPr>
          </a:lstStyle>
          <a:p>
            <a:fld id="{8FDBFFB2-86D9-4B8F-A59A-553A60B94BBE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72314" y="0"/>
            <a:ext cx="9942689" cy="682580"/>
          </a:xfrm>
        </p:spPr>
        <p:txBody>
          <a:bodyPr>
            <a:normAutofit/>
          </a:bodyPr>
          <a:lstStyle/>
          <a:p>
            <a:pPr algn="ctr"/>
            <a:r>
              <a:rPr lang="nb-NO" sz="3100" noProof="1" smtClean="0">
                <a:latin typeface="Segoe Script" panose="020B0504020000000003" pitchFamily="34" charset="0"/>
              </a:rPr>
              <a:t>UKEPLAN FOR TELLUS, UKE: </a:t>
            </a:r>
            <a:r>
              <a:rPr lang="nb-NO" sz="3100" noProof="1" smtClean="0">
                <a:latin typeface="Segoe Script" panose="020B0504020000000003" pitchFamily="34" charset="0"/>
              </a:rPr>
              <a:t>6</a:t>
            </a:r>
            <a:endParaRPr lang="nb-NO" sz="3100" noProof="1">
              <a:latin typeface="Segoe Script" panose="020B0504020000000003" pitchFamily="34" charset="0"/>
            </a:endParaRPr>
          </a:p>
        </p:txBody>
      </p:sp>
      <p:sp>
        <p:nvSpPr>
          <p:cNvPr id="3" name="Tekstplassholder 2"/>
          <p:cNvSpPr>
            <a:spLocks noGrp="1"/>
          </p:cNvSpPr>
          <p:nvPr>
            <p:ph type="body" sz="half" idx="2"/>
          </p:nvPr>
        </p:nvSpPr>
        <p:spPr>
          <a:xfrm>
            <a:off x="1828801" y="5870190"/>
            <a:ext cx="9788272" cy="804929"/>
          </a:xfrm>
        </p:spPr>
        <p:txBody>
          <a:bodyPr>
            <a:normAutofit/>
          </a:bodyPr>
          <a:lstStyle/>
          <a:p>
            <a:pPr marL="0" indent="0" algn="l" defTabSz="914400">
              <a:lnSpc>
                <a:spcPct val="90000"/>
              </a:lnSpc>
              <a:spcBef>
                <a:spcPts val="1800"/>
              </a:spcBef>
              <a:buNone/>
            </a:pPr>
            <a:r>
              <a:rPr lang="nb-NO" noProof="1" smtClean="0">
                <a:latin typeface="Segoe Script" panose="020B0504020000000003" pitchFamily="34" charset="0"/>
              </a:rPr>
              <a:t>MÅL FOR UKA: </a:t>
            </a:r>
            <a:r>
              <a:rPr lang="nb-NO" noProof="1" smtClean="0">
                <a:latin typeface="Segoe Script" panose="020B0504020000000003" pitchFamily="34" charset="0"/>
              </a:rPr>
              <a:t>Fysisk aktivitet og lek i snø. Kreativitet i forming.</a:t>
            </a:r>
            <a:endParaRPr lang="nb-NO" noProof="1" smtClean="0">
              <a:solidFill>
                <a:srgbClr val="FF0000"/>
              </a:solidFill>
              <a:latin typeface="Segoe Script" panose="020B0504020000000003" pitchFamily="34" charset="0"/>
            </a:endParaRPr>
          </a:p>
          <a:p>
            <a:pPr marL="0" indent="0" algn="l" defTabSz="914400">
              <a:lnSpc>
                <a:spcPct val="90000"/>
              </a:lnSpc>
              <a:spcBef>
                <a:spcPts val="1800"/>
              </a:spcBef>
              <a:buNone/>
            </a:pPr>
            <a:r>
              <a:rPr lang="nb-NO" noProof="1" smtClean="0">
                <a:latin typeface="Segoe Script" panose="020B0504020000000003" pitchFamily="34" charset="0"/>
              </a:rPr>
              <a:t>VI LESER OG SYNGER: </a:t>
            </a:r>
            <a:r>
              <a:rPr lang="nb-NO" noProof="1" smtClean="0">
                <a:latin typeface="Segoe Script" panose="020B0504020000000003" pitchFamily="34" charset="0"/>
              </a:rPr>
              <a:t>Lager vår egene historer til filmen/e.</a:t>
            </a:r>
            <a:endParaRPr lang="nb-NO" noProof="1">
              <a:solidFill>
                <a:srgbClr val="FF0000"/>
              </a:solidFill>
              <a:latin typeface="Segoe Script" panose="020B0504020000000003" pitchFamily="34" charset="0"/>
            </a:endParaRPr>
          </a:p>
          <a:p>
            <a:pPr marL="0" indent="0" algn="l" defTabSz="914400">
              <a:lnSpc>
                <a:spcPct val="90000"/>
              </a:lnSpc>
              <a:spcBef>
                <a:spcPts val="1800"/>
              </a:spcBef>
              <a:buNone/>
            </a:pPr>
            <a:endParaRPr lang="nb-NO" noProof="1" smtClean="0">
              <a:solidFill>
                <a:srgbClr val="FF0000"/>
              </a:solidFill>
              <a:latin typeface="Segoe Script" panose="020B0504020000000003" pitchFamily="34" charset="0"/>
            </a:endParaRPr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53417"/>
              </p:ext>
            </p:extLst>
          </p:nvPr>
        </p:nvGraphicFramePr>
        <p:xfrm>
          <a:off x="825814" y="540914"/>
          <a:ext cx="11257005" cy="524600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94307"/>
                <a:gridCol w="3582443"/>
                <a:gridCol w="2393072"/>
                <a:gridCol w="2487183"/>
              </a:tblGrid>
              <a:tr h="620316">
                <a:tc>
                  <a:txBody>
                    <a:bodyPr/>
                    <a:lstStyle/>
                    <a:p>
                      <a:pPr algn="ctr"/>
                      <a:r>
                        <a:rPr lang="nb-NO" sz="2400" dirty="0" smtClean="0">
                          <a:latin typeface="Segoe Script" panose="020B0504020000000003" pitchFamily="34" charset="0"/>
                        </a:rPr>
                        <a:t>VAKTER</a:t>
                      </a:r>
                      <a:endParaRPr lang="nb-NO" sz="2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2400" dirty="0" smtClean="0">
                          <a:latin typeface="Segoe Script" panose="020B0504020000000003" pitchFamily="34" charset="0"/>
                        </a:rPr>
                        <a:t>AKTIVITETER</a:t>
                      </a:r>
                      <a:endParaRPr lang="nb-NO" sz="2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2400" dirty="0" smtClean="0">
                          <a:latin typeface="Segoe Script" panose="020B0504020000000003" pitchFamily="34" charset="0"/>
                        </a:rPr>
                        <a:t>MØTER</a:t>
                      </a:r>
                      <a:endParaRPr lang="nb-NO" sz="2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2400" dirty="0" smtClean="0">
                          <a:latin typeface="Segoe Script" panose="020B0504020000000003" pitchFamily="34" charset="0"/>
                        </a:rPr>
                        <a:t>DIV</a:t>
                      </a:r>
                      <a:endParaRPr lang="nb-NO" sz="2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</a:tr>
              <a:tr h="910764">
                <a:tc>
                  <a:txBody>
                    <a:bodyPr/>
                    <a:lstStyle/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TV: </a:t>
                      </a:r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Martin</a:t>
                      </a:r>
                      <a:endParaRPr lang="nb-NO" sz="1400" dirty="0" smtClean="0">
                        <a:latin typeface="Segoe Script" panose="020B0504020000000003" pitchFamily="34" charset="0"/>
                      </a:endParaRP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MV: </a:t>
                      </a:r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Lene</a:t>
                      </a:r>
                      <a:endParaRPr lang="nb-NO" sz="1400" dirty="0" smtClean="0">
                        <a:latin typeface="Segoe Script" panose="020B0504020000000003" pitchFamily="34" charset="0"/>
                      </a:endParaRP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SV: </a:t>
                      </a:r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Katrine</a:t>
                      </a:r>
                      <a:endParaRPr lang="nb-NO" sz="1400" dirty="0" smtClean="0">
                        <a:latin typeface="Segoe Script" panose="020B0504020000000003" pitchFamily="34" charset="0"/>
                      </a:endParaRPr>
                    </a:p>
                    <a:p>
                      <a:endParaRPr lang="nb-NO" sz="1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Starter med prosjekt «film».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Ledermøte.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  <a:tr h="910764">
                <a:tc>
                  <a:txBody>
                    <a:bodyPr/>
                    <a:lstStyle/>
                    <a:p>
                      <a:r>
                        <a:rPr lang="nb-NO" sz="1400" kern="1200" dirty="0" smtClean="0">
                          <a:solidFill>
                            <a:schemeClr val="dk1"/>
                          </a:solidFill>
                          <a:latin typeface="Segoe Script" panose="020B0504020000000003" pitchFamily="34" charset="0"/>
                          <a:ea typeface="+mn-ea"/>
                          <a:cs typeface="+mn-cs"/>
                        </a:rPr>
                        <a:t>TV: </a:t>
                      </a:r>
                      <a:r>
                        <a:rPr lang="nb-NO" sz="1400" kern="1200" dirty="0" smtClean="0">
                          <a:solidFill>
                            <a:schemeClr val="dk1"/>
                          </a:solidFill>
                          <a:latin typeface="Segoe Script" panose="020B0504020000000003" pitchFamily="34" charset="0"/>
                          <a:ea typeface="+mn-ea"/>
                          <a:cs typeface="+mn-cs"/>
                        </a:rPr>
                        <a:t>Lene</a:t>
                      </a:r>
                      <a:endParaRPr lang="nb-NO" sz="1400" kern="1200" dirty="0" smtClean="0">
                        <a:solidFill>
                          <a:schemeClr val="dk1"/>
                        </a:solidFill>
                        <a:latin typeface="Segoe Script" panose="020B0504020000000003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nb-NO" sz="1400" kern="1200" dirty="0" smtClean="0">
                          <a:solidFill>
                            <a:schemeClr val="dk1"/>
                          </a:solidFill>
                          <a:latin typeface="Segoe Script" panose="020B0504020000000003" pitchFamily="34" charset="0"/>
                          <a:ea typeface="+mn-ea"/>
                          <a:cs typeface="+mn-cs"/>
                        </a:rPr>
                        <a:t>MV: </a:t>
                      </a:r>
                      <a:r>
                        <a:rPr lang="nb-NO" sz="1400" kern="1200" dirty="0" smtClean="0">
                          <a:solidFill>
                            <a:schemeClr val="dk1"/>
                          </a:solidFill>
                          <a:latin typeface="Segoe Script" panose="020B0504020000000003" pitchFamily="34" charset="0"/>
                          <a:ea typeface="+mn-ea"/>
                          <a:cs typeface="+mn-cs"/>
                        </a:rPr>
                        <a:t>Katrine</a:t>
                      </a:r>
                      <a:endParaRPr lang="nb-NO" sz="1400" kern="1200" dirty="0" smtClean="0">
                        <a:solidFill>
                          <a:schemeClr val="dk1"/>
                        </a:solidFill>
                        <a:latin typeface="Segoe Script" panose="020B0504020000000003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nb-NO" sz="1400" kern="1200" dirty="0" smtClean="0">
                          <a:solidFill>
                            <a:schemeClr val="dk1"/>
                          </a:solidFill>
                          <a:latin typeface="Segoe Script" panose="020B0504020000000003" pitchFamily="34" charset="0"/>
                          <a:ea typeface="+mn-ea"/>
                          <a:cs typeface="+mn-cs"/>
                        </a:rPr>
                        <a:t>SV: </a:t>
                      </a:r>
                      <a:r>
                        <a:rPr lang="nb-NO" sz="1400" kern="1200" dirty="0" smtClean="0">
                          <a:solidFill>
                            <a:schemeClr val="dk1"/>
                          </a:solidFill>
                          <a:latin typeface="Segoe Script" panose="020B0504020000000003" pitchFamily="34" charset="0"/>
                          <a:ea typeface="+mn-ea"/>
                          <a:cs typeface="+mn-cs"/>
                        </a:rPr>
                        <a:t>Martin</a:t>
                      </a:r>
                      <a:endParaRPr lang="nb-NO" sz="1400" kern="1200" dirty="0" smtClean="0">
                        <a:solidFill>
                          <a:schemeClr val="dk1"/>
                        </a:solidFill>
                        <a:latin typeface="Segoe Script" panose="020B0504020000000003" pitchFamily="34" charset="0"/>
                        <a:ea typeface="+mn-ea"/>
                        <a:cs typeface="+mn-cs"/>
                      </a:endParaRPr>
                    </a:p>
                    <a:p>
                      <a:endParaRPr lang="nb-NO" sz="1400" kern="1200" dirty="0">
                        <a:solidFill>
                          <a:schemeClr val="dk1"/>
                        </a:solidFill>
                        <a:latin typeface="Segoe Script" panose="020B05040200000000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Tur: Aketur til øyet. Mat og drikke. (</a:t>
                      </a:r>
                      <a:r>
                        <a:rPr lang="nb-NO" smtClean="0"/>
                        <a:t>IKKE</a:t>
                      </a:r>
                      <a:r>
                        <a:rPr lang="nb-NO" baseline="0" smtClean="0"/>
                        <a:t> MEDBRAKT </a:t>
                      </a:r>
                      <a:r>
                        <a:rPr lang="nb-NO" dirty="0" smtClean="0"/>
                        <a:t>STORE AKEBRETT)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 smtClean="0"/>
                    </a:p>
                  </a:txBody>
                  <a:tcPr/>
                </a:tc>
              </a:tr>
              <a:tr h="910764">
                <a:tc>
                  <a:txBody>
                    <a:bodyPr/>
                    <a:lstStyle/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TV: </a:t>
                      </a:r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Katrine</a:t>
                      </a:r>
                      <a:endParaRPr lang="nb-NO" sz="1400" dirty="0" smtClean="0">
                        <a:latin typeface="Segoe Script" panose="020B0504020000000003" pitchFamily="34" charset="0"/>
                      </a:endParaRP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MV: </a:t>
                      </a:r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Martin</a:t>
                      </a:r>
                      <a:endParaRPr lang="nb-NO" sz="1400" dirty="0" smtClean="0">
                        <a:latin typeface="Segoe Script" panose="020B0504020000000003" pitchFamily="34" charset="0"/>
                      </a:endParaRP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SV: </a:t>
                      </a:r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Lene</a:t>
                      </a:r>
                      <a:endParaRPr lang="nb-NO" sz="1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Førskoleklubb</a:t>
                      </a:r>
                    </a:p>
                    <a:p>
                      <a:r>
                        <a:rPr lang="nb-NO" dirty="0" err="1" smtClean="0"/>
                        <a:t>Moffedille</a:t>
                      </a:r>
                      <a:r>
                        <a:rPr lang="nb-NO" dirty="0" smtClean="0"/>
                        <a:t>.</a:t>
                      </a:r>
                      <a:endParaRPr lang="nb-NO" dirty="0" smtClean="0"/>
                    </a:p>
                    <a:p>
                      <a:r>
                        <a:rPr lang="nb-NO" dirty="0" smtClean="0"/>
                        <a:t> 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Varm </a:t>
                      </a:r>
                      <a:r>
                        <a:rPr lang="nb-NO" dirty="0" err="1" smtClean="0"/>
                        <a:t>lunch</a:t>
                      </a:r>
                      <a:r>
                        <a:rPr lang="nb-NO" dirty="0" smtClean="0"/>
                        <a:t>.</a:t>
                      </a:r>
                      <a:endParaRPr lang="nb-NO" dirty="0"/>
                    </a:p>
                  </a:txBody>
                  <a:tcPr/>
                </a:tc>
              </a:tr>
              <a:tr h="910764">
                <a:tc>
                  <a:txBody>
                    <a:bodyPr/>
                    <a:lstStyle/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TV: </a:t>
                      </a:r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Martin</a:t>
                      </a:r>
                      <a:endParaRPr lang="nb-NO" sz="1400" dirty="0" smtClean="0">
                        <a:latin typeface="Segoe Script" panose="020B0504020000000003" pitchFamily="34" charset="0"/>
                      </a:endParaRP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MV</a:t>
                      </a:r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: Lene</a:t>
                      </a:r>
                      <a:endParaRPr lang="nb-NO" sz="1400" dirty="0" smtClean="0">
                        <a:latin typeface="Segoe Script" panose="020B0504020000000003" pitchFamily="34" charset="0"/>
                      </a:endParaRP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SV: </a:t>
                      </a:r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Katrine</a:t>
                      </a:r>
                      <a:endParaRPr lang="nb-NO" sz="1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Samefolkets dag!</a:t>
                      </a:r>
                      <a:r>
                        <a:rPr lang="nb-NO" baseline="0" dirty="0" smtClean="0"/>
                        <a:t> 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Avd.møte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Varm </a:t>
                      </a:r>
                      <a:r>
                        <a:rPr lang="nb-NO" dirty="0" err="1" smtClean="0"/>
                        <a:t>lunch</a:t>
                      </a:r>
                      <a:r>
                        <a:rPr lang="nb-NO" dirty="0" smtClean="0"/>
                        <a:t>.</a:t>
                      </a:r>
                      <a:endParaRPr lang="nb-NO" dirty="0"/>
                    </a:p>
                  </a:txBody>
                  <a:tcPr/>
                </a:tc>
              </a:tr>
              <a:tr h="910764">
                <a:tc>
                  <a:txBody>
                    <a:bodyPr/>
                    <a:lstStyle/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TV: </a:t>
                      </a:r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Lene</a:t>
                      </a:r>
                      <a:endParaRPr lang="nb-NO" sz="1400" dirty="0" smtClean="0">
                        <a:latin typeface="Segoe Script" panose="020B0504020000000003" pitchFamily="34" charset="0"/>
                      </a:endParaRP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MV: </a:t>
                      </a:r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Katrine</a:t>
                      </a:r>
                      <a:endParaRPr lang="nb-NO" sz="1400" dirty="0" smtClean="0">
                        <a:latin typeface="Segoe Script" panose="020B0504020000000003" pitchFamily="34" charset="0"/>
                      </a:endParaRP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SV</a:t>
                      </a:r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: Martin</a:t>
                      </a:r>
                      <a:endParaRPr lang="nb-NO" sz="1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Fellessamling,</a:t>
                      </a:r>
                      <a:r>
                        <a:rPr lang="nb-NO" baseline="0" dirty="0" smtClean="0"/>
                        <a:t> Jupiter ansvar.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5847144"/>
      </p:ext>
    </p:extLst>
  </p:cSld>
  <p:clrMapOvr>
    <a:masterClrMapping/>
  </p:clrMapOvr>
</p:sld>
</file>

<file path=ppt/theme/theme1.xml><?xml version="1.0" encoding="utf-8"?>
<a:theme xmlns:a="http://schemas.openxmlformats.org/drawingml/2006/main" name="GladeBarn_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hildrenHappy_16x9_TP103461882" id="{59FCA6F0-8908-4E1F-9A50-C6E052B29FE5}" vid="{71D8CA90-30BC-4CC9-91D9-0BF404B3743B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22224F2-88E2-4E19-8BE2-5AB2030F71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Presentasjonsdesign med barn som leker (tegnefilmillustrasjon, widescreen)</Template>
  <TotalTime>0</TotalTime>
  <Words>126</Words>
  <Application>Microsoft Office PowerPoint</Application>
  <PresentationFormat>Egendefinert</PresentationFormat>
  <Paragraphs>33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GladeBarn_16x9</vt:lpstr>
      <vt:lpstr>UKEPLAN FOR TELLUS, UKE: 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2013-10-13T16:06:36Z</dcterms:created>
  <dcterms:modified xsi:type="dcterms:W3CDTF">2014-01-30T12:05:40Z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TC034618839991</vt:lpwstr>
  </property>
</Properties>
</file>