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2/13/2014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2/13/2014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2/13/2014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2/13/2014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2/13/2014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2/13/2014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2/13/2014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2/13/2014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2/13/2014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2/13/2014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2/13/2014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2/13/2014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2/13/2014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2/13/2014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12875" y="579550"/>
            <a:ext cx="11015002" cy="53962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1012875" y="90151"/>
            <a:ext cx="11015002" cy="63106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100" dirty="0" smtClean="0">
                <a:latin typeface="Segoe Script" panose="020B0504020000000003" pitchFamily="34" charset="0"/>
              </a:rPr>
              <a:t>UKEPLAN FOR TELLUS, UKE: </a:t>
            </a:r>
            <a:r>
              <a:rPr lang="en-US" sz="3100" dirty="0">
                <a:latin typeface="Segoe Script" panose="020B0504020000000003" pitchFamily="34" charset="0"/>
              </a:rPr>
              <a:t>8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1012875" y="6154017"/>
            <a:ext cx="8792307" cy="60169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egoe Script" panose="020B0504020000000003" pitchFamily="34" charset="0"/>
              </a:rPr>
              <a:t>MÅL FOR FEBRUAR: </a:t>
            </a:r>
          </a:p>
          <a:p>
            <a:r>
              <a:rPr lang="en-US" dirty="0" smtClean="0">
                <a:latin typeface="Segoe Script" panose="020B0504020000000003" pitchFamily="34" charset="0"/>
              </a:rPr>
              <a:t>VI LESER OG SYNGER: </a:t>
            </a:r>
            <a:endParaRPr lang="en-US" dirty="0">
              <a:latin typeface="Segoe Script" panose="020B0504020000000003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841"/>
              </p:ext>
            </p:extLst>
          </p:nvPr>
        </p:nvGraphicFramePr>
        <p:xfrm>
          <a:off x="1281348" y="794197"/>
          <a:ext cx="10746529" cy="5181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86633"/>
                <a:gridCol w="3681681"/>
                <a:gridCol w="2209695"/>
                <a:gridCol w="2168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VAKTER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AKTIVITETER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MØTER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DIV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474372">
                <a:tc>
                  <a:txBody>
                    <a:bodyPr/>
                    <a:lstStyle/>
                    <a:p>
                      <a:r>
                        <a:rPr lang="nb-NO" sz="1400" b="1" i="0" dirty="0" smtClean="0">
                          <a:latin typeface="Segoe Script" panose="020B0504020000000003" pitchFamily="34" charset="0"/>
                        </a:rPr>
                        <a:t>Mandag 17.02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 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Lene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Martin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Olympiske leker ute.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Katrine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 ferie hele uka.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409657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Tirsdag 18.02</a:t>
                      </a:r>
                    </a:p>
                    <a:p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Martin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Tur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 til en «nabo»- ikke matpakke.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Onsdag 19.02</a:t>
                      </a:r>
                    </a:p>
                    <a:p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Martin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Segoe Print" panose="02000600000000000000" pitchFamily="2" charset="0"/>
                        </a:rPr>
                        <a:t>Kendra</a:t>
                      </a:r>
                      <a:r>
                        <a:rPr lang="nb-NO" dirty="0" smtClean="0">
                          <a:latin typeface="Segoe Print" panose="02000600000000000000" pitchFamily="2" charset="0"/>
                        </a:rPr>
                        <a:t> 5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 år. Bursdag i barnehagen.</a:t>
                      </a:r>
                    </a:p>
                    <a:p>
                      <a:r>
                        <a:rPr lang="nb-NO" baseline="0" smtClean="0">
                          <a:latin typeface="Segoe Print" panose="02000600000000000000" pitchFamily="2" charset="0"/>
                        </a:rPr>
                        <a:t>Førskoleklubb.</a:t>
                      </a:r>
                      <a:endParaRPr lang="nb-NO" dirty="0" smtClean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Mat: Råkost</a:t>
                      </a:r>
                    </a:p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fiskepudding,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r>
                        <a:rPr lang="nb-NO" baseline="0" smtClean="0">
                          <a:latin typeface="Segoe Print" panose="02000600000000000000" pitchFamily="2" charset="0"/>
                        </a:rPr>
                        <a:t>poteter og saus 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Torsdag  20.02</a:t>
                      </a:r>
                    </a:p>
                    <a:p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Lene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Martin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Mat: Kjøttboller,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 ris, grønnsaker og saus.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Fredag 21.02</a:t>
                      </a:r>
                    </a:p>
                    <a:p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Martin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Åpen dag!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12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eBarn_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ildrenHappy_16x9_TP103461882" id="{59FCA6F0-8908-4E1F-9A50-C6E052B29FE5}" vid="{71D8CA90-30BC-4CC9-91D9-0BF404B3743B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Presentasjonsdesign med barn som leker (tegnefilmillustrasjon, widescreen)</Template>
  <TotalTime>0</TotalTime>
  <Words>110</Words>
  <Application>Microsoft Office PowerPoint</Application>
  <PresentationFormat>Egendefinert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GladeBarn_16x9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2013-09-26T19:06:07Z</dcterms:created>
  <dcterms:modified xsi:type="dcterms:W3CDTF">2014-02-13T08:47:22Z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