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63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2/13/2014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2/13/2014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2/13/2014</a:t>
            </a:fld>
            <a:endParaRPr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2/13/2014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2/13/2014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2/13/2014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2/13/2014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2/13/2014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2/13/2014</a:t>
            </a:fld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2/13/2014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2/13/2014</a:t>
            </a:fld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2/13/2014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2/13/2014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 smtClean="0"/>
              <a:t>Klikk ikonet for å legge til et bilde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9D3B9702-7FBF-4720-8670-571C5E7EEDDE}" type="datetime1">
              <a:rPr lang="en-US"/>
              <a:t>2/13/2014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accent2"/>
                </a:solidFill>
              </a:defRPr>
            </a:lvl1pPr>
          </a:lstStyle>
          <a:p>
            <a:fld id="{8FDBFFB2-86D9-4B8F-A59A-553A60B94BBE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12875" y="579550"/>
            <a:ext cx="11015002" cy="53962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Innholdsplassholder 2"/>
          <p:cNvSpPr>
            <a:spLocks noGrp="1"/>
          </p:cNvSpPr>
          <p:nvPr>
            <p:ph idx="1"/>
          </p:nvPr>
        </p:nvSpPr>
        <p:spPr>
          <a:xfrm>
            <a:off x="1012875" y="90151"/>
            <a:ext cx="11015002" cy="63106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3100" dirty="0" smtClean="0">
                <a:latin typeface="Segoe Script" panose="020B0504020000000003" pitchFamily="34" charset="0"/>
              </a:rPr>
              <a:t>UKEPLAN FOR TELLUS, UKE: </a:t>
            </a:r>
            <a:r>
              <a:rPr lang="en-US" sz="3100" dirty="0">
                <a:latin typeface="Segoe Script" panose="020B0504020000000003" pitchFamily="34" charset="0"/>
              </a:rPr>
              <a:t>8</a:t>
            </a:r>
          </a:p>
        </p:txBody>
      </p:sp>
      <p:sp>
        <p:nvSpPr>
          <p:cNvPr id="4" name="Tekstplassholder 3"/>
          <p:cNvSpPr>
            <a:spLocks noGrp="1"/>
          </p:cNvSpPr>
          <p:nvPr>
            <p:ph type="body" sz="half" idx="2"/>
          </p:nvPr>
        </p:nvSpPr>
        <p:spPr>
          <a:xfrm>
            <a:off x="1012875" y="6154017"/>
            <a:ext cx="8792307" cy="601694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Segoe Script" panose="020B0504020000000003" pitchFamily="34" charset="0"/>
              </a:rPr>
              <a:t>MÅL FOR FEBRUAR: </a:t>
            </a:r>
          </a:p>
          <a:p>
            <a:r>
              <a:rPr lang="en-US" dirty="0" smtClean="0">
                <a:latin typeface="Segoe Script" panose="020B0504020000000003" pitchFamily="34" charset="0"/>
              </a:rPr>
              <a:t>VI LESER OG SYNGER: </a:t>
            </a:r>
            <a:endParaRPr lang="en-US" dirty="0">
              <a:latin typeface="Segoe Script" panose="020B0504020000000003" pitchFamily="34" charset="0"/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0841"/>
              </p:ext>
            </p:extLst>
          </p:nvPr>
        </p:nvGraphicFramePr>
        <p:xfrm>
          <a:off x="1281348" y="794197"/>
          <a:ext cx="10746529" cy="5181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686633"/>
                <a:gridCol w="3681681"/>
                <a:gridCol w="2209695"/>
                <a:gridCol w="2168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>
                          <a:latin typeface="Segoe Script" panose="020B0504020000000003" pitchFamily="34" charset="0"/>
                        </a:rPr>
                        <a:t>VAKTER</a:t>
                      </a:r>
                      <a:endParaRPr lang="nb-NO" sz="2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>
                          <a:latin typeface="Segoe Script" panose="020B0504020000000003" pitchFamily="34" charset="0"/>
                        </a:rPr>
                        <a:t>AKTIVITETER</a:t>
                      </a:r>
                      <a:endParaRPr lang="nb-NO" sz="2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>
                          <a:latin typeface="Segoe Script" panose="020B0504020000000003" pitchFamily="34" charset="0"/>
                        </a:rPr>
                        <a:t>MØTER</a:t>
                      </a:r>
                      <a:endParaRPr lang="nb-NO" sz="2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>
                          <a:latin typeface="Segoe Script" panose="020B0504020000000003" pitchFamily="34" charset="0"/>
                        </a:rPr>
                        <a:t>DIV</a:t>
                      </a:r>
                      <a:endParaRPr lang="nb-NO" sz="2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</a:tr>
              <a:tr h="474372">
                <a:tc>
                  <a:txBody>
                    <a:bodyPr/>
                    <a:lstStyle/>
                    <a:p>
                      <a:r>
                        <a:rPr lang="nb-NO" sz="1400" b="1" i="0" dirty="0" smtClean="0">
                          <a:latin typeface="Segoe Script" panose="020B0504020000000003" pitchFamily="34" charset="0"/>
                        </a:rPr>
                        <a:t>Mandag 17.02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 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Lene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Martin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Segoe Print" panose="02000600000000000000" pitchFamily="2" charset="0"/>
                        </a:rPr>
                        <a:t>Olympiske leker ute.</a:t>
                      </a:r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Segoe Print" panose="02000600000000000000" pitchFamily="2" charset="0"/>
                        </a:rPr>
                        <a:t>Katrine</a:t>
                      </a:r>
                      <a:r>
                        <a:rPr lang="nb-NO" baseline="0" dirty="0" smtClean="0">
                          <a:latin typeface="Segoe Print" panose="02000600000000000000" pitchFamily="2" charset="0"/>
                        </a:rPr>
                        <a:t> ferie hele uka.</a:t>
                      </a:r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409657">
                <a:tc>
                  <a:txBody>
                    <a:bodyPr/>
                    <a:lstStyle/>
                    <a:p>
                      <a:r>
                        <a:rPr lang="nb-NO" sz="1400" b="1" dirty="0" smtClean="0">
                          <a:latin typeface="Segoe Script" panose="020B0504020000000003" pitchFamily="34" charset="0"/>
                        </a:rPr>
                        <a:t>Tirsdag 18.02</a:t>
                      </a:r>
                    </a:p>
                    <a:p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Martin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Lene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Segoe Print" panose="02000600000000000000" pitchFamily="2" charset="0"/>
                        </a:rPr>
                        <a:t>Tur</a:t>
                      </a:r>
                      <a:r>
                        <a:rPr lang="nb-NO" baseline="0" dirty="0" smtClean="0">
                          <a:latin typeface="Segoe Print" panose="02000600000000000000" pitchFamily="2" charset="0"/>
                        </a:rPr>
                        <a:t> til en «nabo»- ikke matpakke.</a:t>
                      </a:r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b="1" dirty="0" smtClean="0">
                          <a:latin typeface="Segoe Script" panose="020B0504020000000003" pitchFamily="34" charset="0"/>
                        </a:rPr>
                        <a:t>Onsdag 19.02</a:t>
                      </a:r>
                    </a:p>
                    <a:p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Martin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Lene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 smtClean="0">
                          <a:latin typeface="Segoe Print" panose="02000600000000000000" pitchFamily="2" charset="0"/>
                        </a:rPr>
                        <a:t>Kendra</a:t>
                      </a:r>
                      <a:r>
                        <a:rPr lang="nb-NO" dirty="0" smtClean="0">
                          <a:latin typeface="Segoe Print" panose="02000600000000000000" pitchFamily="2" charset="0"/>
                        </a:rPr>
                        <a:t> 5</a:t>
                      </a:r>
                      <a:r>
                        <a:rPr lang="nb-NO" baseline="0" dirty="0" smtClean="0">
                          <a:latin typeface="Segoe Print" panose="02000600000000000000" pitchFamily="2" charset="0"/>
                        </a:rPr>
                        <a:t> år. Bursdag i barnehagen.</a:t>
                      </a:r>
                    </a:p>
                    <a:p>
                      <a:r>
                        <a:rPr lang="nb-NO" baseline="0" smtClean="0">
                          <a:latin typeface="Segoe Print" panose="02000600000000000000" pitchFamily="2" charset="0"/>
                        </a:rPr>
                        <a:t>Førskoleklubb.</a:t>
                      </a:r>
                      <a:endParaRPr lang="nb-NO" dirty="0" smtClean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Segoe Print" panose="02000600000000000000" pitchFamily="2" charset="0"/>
                        </a:rPr>
                        <a:t>Mat: Råkost</a:t>
                      </a:r>
                    </a:p>
                    <a:p>
                      <a:r>
                        <a:rPr lang="nb-NO" dirty="0" smtClean="0">
                          <a:latin typeface="Segoe Print" panose="02000600000000000000" pitchFamily="2" charset="0"/>
                        </a:rPr>
                        <a:t>fiskepudding,</a:t>
                      </a:r>
                      <a:r>
                        <a:rPr lang="nb-NO" baseline="0" dirty="0" smtClean="0">
                          <a:latin typeface="Segoe Print" panose="02000600000000000000" pitchFamily="2" charset="0"/>
                        </a:rPr>
                        <a:t> </a:t>
                      </a:r>
                      <a:r>
                        <a:rPr lang="nb-NO" baseline="0" smtClean="0">
                          <a:latin typeface="Segoe Print" panose="02000600000000000000" pitchFamily="2" charset="0"/>
                        </a:rPr>
                        <a:t>poteter og saus </a:t>
                      </a:r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b="1" dirty="0" smtClean="0">
                          <a:latin typeface="Segoe Script" panose="020B0504020000000003" pitchFamily="34" charset="0"/>
                        </a:rPr>
                        <a:t>Torsdag  20.02</a:t>
                      </a:r>
                    </a:p>
                    <a:p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Lene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Martin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Segoe Print" panose="02000600000000000000" pitchFamily="2" charset="0"/>
                        </a:rPr>
                        <a:t>Mat: Kjøttboller,</a:t>
                      </a:r>
                      <a:r>
                        <a:rPr lang="nb-NO" baseline="0" dirty="0" smtClean="0">
                          <a:latin typeface="Segoe Print" panose="02000600000000000000" pitchFamily="2" charset="0"/>
                        </a:rPr>
                        <a:t> ris, grønnsaker og saus.</a:t>
                      </a:r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b="1" dirty="0" smtClean="0">
                          <a:latin typeface="Segoe Script" panose="020B0504020000000003" pitchFamily="34" charset="0"/>
                        </a:rPr>
                        <a:t>Fredag 21.02</a:t>
                      </a:r>
                    </a:p>
                    <a:p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Martin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Lene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Segoe Print" panose="02000600000000000000" pitchFamily="2" charset="0"/>
                        </a:rPr>
                        <a:t>Åpen dag!</a:t>
                      </a:r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12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deBarn_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hildrenHappy_16x9_TP103461882" id="{59FCA6F0-8908-4E1F-9A50-C6E052B29FE5}" vid="{71D8CA90-30BC-4CC9-91D9-0BF404B3743B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2224F2-88E2-4E19-8BE2-5AB2030F71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Presentasjonsdesign med barn som leker (tegnefilmillustrasjon, widescreen)</Template>
  <TotalTime>0</TotalTime>
  <Words>110</Words>
  <Application>Microsoft Office PowerPoint</Application>
  <PresentationFormat>Egendefinert</PresentationFormat>
  <Paragraphs>36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GladeBarn_16x9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2013-09-26T19:06:07Z</dcterms:created>
  <dcterms:modified xsi:type="dcterms:W3CDTF">2014-02-13T08:47:22Z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