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4"/>
  </p:notesMasterIdLst>
  <p:handoutMasterIdLst>
    <p:handoutMasterId r:id="rId5"/>
  </p:handoutMasterIdLst>
  <p:sldIdLst>
    <p:sldId id="26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301B821-A1FF-4177-AEE7-76D212191A0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6" d="100"/>
          <a:sy n="76" d="100"/>
        </p:scale>
        <p:origin x="-504" y="-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784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B33BB8-6C7A-4BE0-9B55-9EAC48D52EC6}" type="datetimeFigureOut">
              <a:rPr lang="en-US"/>
              <a:t>4/25/2014</a:t>
            </a:fld>
            <a:endParaRPr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F7AA83-DE31-4E93-AB07-EF7FB05F6670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2212903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11EF64-F73B-4314-BB6F-BC0937BBDF19}" type="datetimeFigureOut">
              <a:rPr lang="en-US"/>
              <a:t>4/25/2014</a:t>
            </a:fld>
            <a:endParaRPr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5E2820-AFE1-45FA-949E-17BDB534E1DC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57997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5213" y="304800"/>
            <a:ext cx="7091361" cy="2793906"/>
          </a:xfrm>
        </p:spPr>
        <p:txBody>
          <a:bodyPr anchor="b">
            <a:normAutofit/>
          </a:bodyPr>
          <a:lstStyle>
            <a:lvl1pPr algn="l">
              <a:lnSpc>
                <a:spcPct val="80000"/>
              </a:lnSpc>
              <a:defRPr sz="6600"/>
            </a:lvl1pPr>
          </a:lstStyle>
          <a:p>
            <a:r>
              <a:rPr lang="nb-NO" smtClean="0"/>
              <a:t>Klikk for å redigere tittelstil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5213" y="3108804"/>
            <a:ext cx="7091361" cy="8382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B9702-7FBF-4720-8670-571C5E7EEDDE}" type="datetime1">
              <a:rPr lang="en-US"/>
              <a:t>4/25/2014</a:t>
            </a:fld>
            <a:endParaRPr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90547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27AEA-BBBB-4C9B-AB23-214EAA8AB789}" type="datetime1">
              <a:rPr lang="en-US"/>
              <a:t>4/25/2014</a:t>
            </a:fld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07666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65014" y="304801"/>
            <a:ext cx="1715800" cy="5410200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09800" y="304801"/>
            <a:ext cx="7502814" cy="5410200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1CA30-F5CD-4CA0-B16A-349C6F830700}" type="datetime1">
              <a:rPr lang="en-US"/>
              <a:t>4/25/2014</a:t>
            </a:fld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299497733"/>
      </p:ext>
    </p:extLst>
  </p:cSld>
  <p:clrMapOvr>
    <a:masterClrMapping/>
  </p:clrMapOvr>
  <p:extLst>
    <p:ext uri="{DCECCB84-F9BA-43D5-87BE-67443E8EF086}">
      <p15:sldGuideLst xmlns=""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F48E-ABA0-4B58-B562-D1D7408067C4}" type="datetime1">
              <a:rPr lang="en-US"/>
              <a:t>4/25/2014</a:t>
            </a:fld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89990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0013" y="1600200"/>
            <a:ext cx="6400801" cy="2486025"/>
          </a:xfrm>
        </p:spPr>
        <p:txBody>
          <a:bodyPr anchor="b">
            <a:normAutofit/>
          </a:bodyPr>
          <a:lstStyle>
            <a:lvl1pPr>
              <a:defRPr sz="5200"/>
            </a:lvl1pPr>
          </a:lstStyle>
          <a:p>
            <a:r>
              <a:rPr lang="nb-NO" smtClean="0"/>
              <a:t>Klikk for å redigere tittelstil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80011" y="4105029"/>
            <a:ext cx="6400801" cy="9144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5034C-8BD9-4B0C-893B-33834FAB227F}" type="datetime1">
              <a:rPr lang="en-US"/>
              <a:t>4/25/2014</a:t>
            </a:fld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17916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08213" y="1600200"/>
            <a:ext cx="4572000" cy="4114800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08813" y="1600200"/>
            <a:ext cx="4572000" cy="4114800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787AA-CBCD-47F9-A04C-7106C508CDE4}" type="datetime1">
              <a:rPr lang="en-US"/>
              <a:t>4/25/2014</a:t>
            </a:fld>
            <a:endParaRPr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07751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8213" y="1600200"/>
            <a:ext cx="4572000" cy="823912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21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8213" y="2505075"/>
            <a:ext cx="4572000" cy="3337560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008813" y="1600200"/>
            <a:ext cx="4572000" cy="823912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21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008813" y="2505075"/>
            <a:ext cx="4572000" cy="3337560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CC9DD-75F5-4611-BA0B-CFB1A226639C}" type="datetime1">
              <a:rPr lang="en-US"/>
              <a:t>4/25/2014</a:t>
            </a:fld>
            <a:endParaRPr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833046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0F1F9-2D3D-4243-878F-D000C3F2A1C4}" type="datetime1">
              <a:rPr lang="en-US"/>
              <a:t>4/25/2014</a:t>
            </a:fld>
            <a:endParaRPr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98309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BCBE8-1824-4658-A8BB-BECFAEB7E35A}" type="datetime1">
              <a:rPr lang="en-US"/>
              <a:t>4/25/2014</a:t>
            </a:fld>
            <a:endParaRPr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222526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37612" y="2277477"/>
            <a:ext cx="2743201" cy="2322178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accent2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3813" y="533400"/>
            <a:ext cx="6858000" cy="4800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37614" y="4583187"/>
            <a:ext cx="2743200" cy="1131813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5CD17-C377-4DE5-9FCA-CC7471605C58}" type="datetime1">
              <a:rPr lang="en-US"/>
              <a:t>4/25/2014</a:t>
            </a:fld>
            <a:endParaRPr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97700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37612" y="2277477"/>
            <a:ext cx="2743201" cy="2322178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accent2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37614" y="4583187"/>
            <a:ext cx="2743200" cy="1131813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E9F02-BE96-4BAE-86A5-1FA60D24CAE2}" type="datetime1">
              <a:rPr lang="en-US"/>
              <a:t>4/25/2014</a:t>
            </a:fld>
            <a:endParaRPr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 dirty="0"/>
          </a:p>
        </p:txBody>
      </p:sp>
      <p:sp>
        <p:nvSpPr>
          <p:cNvPr id="8" name="Rounded Rectangle 7"/>
          <p:cNvSpPr/>
          <p:nvPr/>
        </p:nvSpPr>
        <p:spPr>
          <a:xfrm>
            <a:off x="1293812" y="533400"/>
            <a:ext cx="6858001" cy="4800600"/>
          </a:xfrm>
          <a:prstGeom prst="roundRect">
            <a:avLst>
              <a:gd name="adj" fmla="val 4409"/>
            </a:avLst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08112" y="647700"/>
            <a:ext cx="6629400" cy="4572000"/>
          </a:xfrm>
          <a:prstGeom prst="roundRect">
            <a:avLst>
              <a:gd name="adj" fmla="val 3725"/>
            </a:avLst>
          </a:prstGeom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dirty="0" smtClean="0"/>
              <a:t>Klikk ikonet for å legge til et bilde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639301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08213" y="304800"/>
            <a:ext cx="9372600" cy="120041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b-NO" smtClean="0"/>
              <a:t>Klikk for å redigere tittelstil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8213" y="1600200"/>
            <a:ext cx="93726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3576" y="6505078"/>
            <a:ext cx="964036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fld id="{9D3B9702-7FBF-4720-8670-571C5E7EEDDE}" type="datetime1">
              <a:rPr lang="en-US"/>
              <a:t>4/25/2014</a:t>
            </a:fld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80159" y="6505078"/>
            <a:ext cx="6876415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580814" y="6280298"/>
            <a:ext cx="533399" cy="3491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="1">
                <a:solidFill>
                  <a:schemeClr val="accent2"/>
                </a:solidFill>
              </a:defRPr>
            </a:lvl1pPr>
          </a:lstStyle>
          <a:p>
            <a:fld id="{8FDBFFB2-86D9-4B8F-A59A-553A60B94BBE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170255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80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SzPct val="80000"/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012875" y="579550"/>
            <a:ext cx="11015002" cy="539624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Innholdsplassholder 2"/>
          <p:cNvSpPr>
            <a:spLocks noGrp="1"/>
          </p:cNvSpPr>
          <p:nvPr>
            <p:ph idx="1"/>
          </p:nvPr>
        </p:nvSpPr>
        <p:spPr>
          <a:xfrm>
            <a:off x="1012875" y="90151"/>
            <a:ext cx="11015002" cy="631065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en-US" sz="3100" dirty="0" smtClean="0">
                <a:latin typeface="Segoe Script" panose="020B0504020000000003" pitchFamily="34" charset="0"/>
              </a:rPr>
              <a:t>UKEPLAN FOR TELLUS, UKE: 18</a:t>
            </a:r>
            <a:endParaRPr lang="en-US" sz="3100" dirty="0">
              <a:latin typeface="Segoe Script" panose="020B0504020000000003" pitchFamily="34" charset="0"/>
            </a:endParaRPr>
          </a:p>
        </p:txBody>
      </p:sp>
      <p:sp>
        <p:nvSpPr>
          <p:cNvPr id="4" name="Tekstplassholder 3"/>
          <p:cNvSpPr>
            <a:spLocks noGrp="1"/>
          </p:cNvSpPr>
          <p:nvPr>
            <p:ph type="body" sz="half" idx="2"/>
          </p:nvPr>
        </p:nvSpPr>
        <p:spPr>
          <a:xfrm>
            <a:off x="1012875" y="6154017"/>
            <a:ext cx="8792307" cy="601694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latin typeface="Segoe Script" panose="020B0504020000000003" pitchFamily="34" charset="0"/>
              </a:rPr>
              <a:t>MÅL FOR Mai: </a:t>
            </a:r>
          </a:p>
          <a:p>
            <a:r>
              <a:rPr lang="en-US" dirty="0" smtClean="0">
                <a:latin typeface="Segoe Script" panose="020B0504020000000003" pitchFamily="34" charset="0"/>
              </a:rPr>
              <a:t>VI LESER OG SYNGER: </a:t>
            </a:r>
            <a:endParaRPr lang="en-US" dirty="0">
              <a:latin typeface="Segoe Script" panose="020B0504020000000003" pitchFamily="34" charset="0"/>
            </a:endParaRPr>
          </a:p>
        </p:txBody>
      </p:sp>
      <p:graphicFrame>
        <p:nvGraphicFramePr>
          <p:cNvPr id="5" name="Tabel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0658993"/>
              </p:ext>
            </p:extLst>
          </p:nvPr>
        </p:nvGraphicFramePr>
        <p:xfrm>
          <a:off x="1168614" y="568728"/>
          <a:ext cx="10746529" cy="542544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686633"/>
                <a:gridCol w="3681681"/>
                <a:gridCol w="2209695"/>
                <a:gridCol w="216852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b-NO" sz="2400" dirty="0" smtClean="0">
                          <a:latin typeface="Segoe Script" panose="020B0504020000000003" pitchFamily="34" charset="0"/>
                        </a:rPr>
                        <a:t>VAKTER</a:t>
                      </a:r>
                      <a:endParaRPr lang="nb-NO" sz="2400" dirty="0">
                        <a:latin typeface="Segoe Script" panose="020B05040200000000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2400" dirty="0" smtClean="0">
                          <a:latin typeface="Segoe Script" panose="020B0504020000000003" pitchFamily="34" charset="0"/>
                        </a:rPr>
                        <a:t>AKTIVITETER</a:t>
                      </a:r>
                      <a:endParaRPr lang="nb-NO" sz="2400" dirty="0">
                        <a:latin typeface="Segoe Script" panose="020B05040200000000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2400" dirty="0" smtClean="0">
                          <a:latin typeface="Segoe Script" panose="020B0504020000000003" pitchFamily="34" charset="0"/>
                        </a:rPr>
                        <a:t>MØTER</a:t>
                      </a:r>
                      <a:endParaRPr lang="nb-NO" sz="2400" dirty="0">
                        <a:latin typeface="Segoe Script" panose="020B05040200000000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2400" dirty="0" smtClean="0">
                          <a:latin typeface="Segoe Script" panose="020B0504020000000003" pitchFamily="34" charset="0"/>
                        </a:rPr>
                        <a:t>DIV</a:t>
                      </a:r>
                      <a:endParaRPr lang="nb-NO" sz="2400" dirty="0">
                        <a:latin typeface="Segoe Script" panose="020B0504020000000003" pitchFamily="34" charset="0"/>
                      </a:endParaRPr>
                    </a:p>
                  </a:txBody>
                  <a:tcPr/>
                </a:tc>
              </a:tr>
              <a:tr h="474372">
                <a:tc>
                  <a:txBody>
                    <a:bodyPr/>
                    <a:lstStyle/>
                    <a:p>
                      <a:r>
                        <a:rPr lang="nb-NO" sz="1400" b="1" i="0" dirty="0" smtClean="0">
                          <a:latin typeface="Segoe Script" panose="020B0504020000000003" pitchFamily="34" charset="0"/>
                        </a:rPr>
                        <a:t>Mandag 28.04</a:t>
                      </a:r>
                    </a:p>
                    <a:p>
                      <a:r>
                        <a:rPr lang="nb-NO" sz="1400" dirty="0" smtClean="0">
                          <a:latin typeface="Segoe Script" panose="020B0504020000000003" pitchFamily="34" charset="0"/>
                        </a:rPr>
                        <a:t>TV: </a:t>
                      </a:r>
                      <a:r>
                        <a:rPr lang="nb-NO" sz="1400" dirty="0" err="1" smtClean="0">
                          <a:latin typeface="Segoe Script" panose="020B0504020000000003" pitchFamily="34" charset="0"/>
                        </a:rPr>
                        <a:t>Mio</a:t>
                      </a:r>
                      <a:endParaRPr lang="nb-NO" sz="1400" dirty="0" smtClean="0">
                        <a:latin typeface="Segoe Script" panose="020B0504020000000003" pitchFamily="34" charset="0"/>
                      </a:endParaRPr>
                    </a:p>
                    <a:p>
                      <a:r>
                        <a:rPr lang="nb-NO" sz="1400" dirty="0" smtClean="0">
                          <a:latin typeface="Segoe Script" panose="020B0504020000000003" pitchFamily="34" charset="0"/>
                        </a:rPr>
                        <a:t>MV: Lene</a:t>
                      </a:r>
                    </a:p>
                    <a:p>
                      <a:r>
                        <a:rPr lang="nb-NO" sz="1400" dirty="0" smtClean="0">
                          <a:latin typeface="Segoe Script" panose="020B0504020000000003" pitchFamily="34" charset="0"/>
                        </a:rPr>
                        <a:t>SV: Katrine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latin typeface="Segoe Print" panose="02000600000000000000" pitchFamily="2" charset="0"/>
                        </a:rPr>
                        <a:t>Gjøre ferdig vulkan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latin typeface="Segoe Print" panose="02000600000000000000" pitchFamily="2" charset="0"/>
                        </a:rPr>
                        <a:t>Ledermøte</a:t>
                      </a:r>
                      <a:endParaRPr lang="nb-NO" dirty="0">
                        <a:latin typeface="Segoe Print" panose="020006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latin typeface="Segoe Print" panose="02000600000000000000" pitchFamily="2" charset="0"/>
                        </a:rPr>
                        <a:t>Martin sykemeldt ut uka.</a:t>
                      </a:r>
                      <a:endParaRPr lang="nb-NO" dirty="0">
                        <a:latin typeface="Segoe Print" panose="02000600000000000000" pitchFamily="2" charset="0"/>
                      </a:endParaRPr>
                    </a:p>
                  </a:txBody>
                  <a:tcPr/>
                </a:tc>
              </a:tr>
              <a:tr h="409657">
                <a:tc>
                  <a:txBody>
                    <a:bodyPr/>
                    <a:lstStyle/>
                    <a:p>
                      <a:r>
                        <a:rPr lang="nb-NO" sz="1400" b="1" dirty="0" smtClean="0">
                          <a:latin typeface="Segoe Script" panose="020B0504020000000003" pitchFamily="34" charset="0"/>
                        </a:rPr>
                        <a:t>Tirsdag 29.04</a:t>
                      </a:r>
                    </a:p>
                    <a:p>
                      <a:r>
                        <a:rPr lang="nb-NO" sz="1400" dirty="0" smtClean="0">
                          <a:latin typeface="Segoe Script" panose="020B0504020000000003" pitchFamily="34" charset="0"/>
                        </a:rPr>
                        <a:t>TV: Lene</a:t>
                      </a:r>
                    </a:p>
                    <a:p>
                      <a:r>
                        <a:rPr lang="nb-NO" sz="1400" dirty="0" smtClean="0">
                          <a:latin typeface="Segoe Script" panose="020B0504020000000003" pitchFamily="34" charset="0"/>
                        </a:rPr>
                        <a:t>MV: Katrine</a:t>
                      </a:r>
                    </a:p>
                    <a:p>
                      <a:r>
                        <a:rPr lang="nb-NO" sz="1400" dirty="0" smtClean="0">
                          <a:latin typeface="Segoe Script" panose="020B0504020000000003" pitchFamily="34" charset="0"/>
                        </a:rPr>
                        <a:t>SV: </a:t>
                      </a:r>
                      <a:r>
                        <a:rPr lang="nb-NO" sz="1400" dirty="0" err="1" smtClean="0">
                          <a:latin typeface="Segoe Script" panose="020B0504020000000003" pitchFamily="34" charset="0"/>
                        </a:rPr>
                        <a:t>Mio</a:t>
                      </a:r>
                      <a:endParaRPr lang="nb-NO" sz="1400" dirty="0" smtClean="0">
                        <a:latin typeface="Segoe Script" panose="020B05040200000000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aseline="0" dirty="0" smtClean="0">
                          <a:latin typeface="Segoe Print" panose="02000600000000000000" pitchFamily="2" charset="0"/>
                        </a:rPr>
                        <a:t>Halv gruppe til teknisk museum</a:t>
                      </a:r>
                      <a:r>
                        <a:rPr lang="nb-NO" baseline="0" dirty="0" smtClean="0">
                          <a:latin typeface="Segoe Print" panose="02000600000000000000" pitchFamily="2" charset="0"/>
                        </a:rPr>
                        <a:t>: Thorvald, Karoline,</a:t>
                      </a:r>
                    </a:p>
                    <a:p>
                      <a:r>
                        <a:rPr lang="nb-NO" baseline="0" dirty="0" smtClean="0">
                          <a:latin typeface="Segoe Print" panose="02000600000000000000" pitchFamily="2" charset="0"/>
                        </a:rPr>
                        <a:t>Mathilde, Ylva, Ole, </a:t>
                      </a:r>
                      <a:r>
                        <a:rPr lang="nb-NO" baseline="0" dirty="0" err="1" smtClean="0">
                          <a:latin typeface="Segoe Print" panose="02000600000000000000" pitchFamily="2" charset="0"/>
                        </a:rPr>
                        <a:t>Naira</a:t>
                      </a:r>
                      <a:r>
                        <a:rPr lang="nb-NO" baseline="0" dirty="0" smtClean="0">
                          <a:latin typeface="Segoe Print" panose="02000600000000000000" pitchFamily="2" charset="0"/>
                        </a:rPr>
                        <a:t>, Mille, Mons og William.</a:t>
                      </a:r>
                      <a:endParaRPr lang="nb-NO" baseline="0" dirty="0" smtClean="0">
                        <a:latin typeface="Segoe Print" panose="020006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>
                        <a:latin typeface="Segoe Print" panose="020006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latin typeface="Segoe Print" panose="02000600000000000000" pitchFamily="2" charset="0"/>
                        </a:rPr>
                        <a:t>Dugnad!</a:t>
                      </a:r>
                      <a:endParaRPr lang="nb-NO" dirty="0">
                        <a:latin typeface="Segoe Print" panose="02000600000000000000" pitchFamily="2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sz="1400" b="1" dirty="0" smtClean="0">
                          <a:latin typeface="Segoe Script" panose="020B0504020000000003" pitchFamily="34" charset="0"/>
                        </a:rPr>
                        <a:t>Onsdag 30.04</a:t>
                      </a:r>
                    </a:p>
                    <a:p>
                      <a:r>
                        <a:rPr lang="nb-NO" sz="1400" dirty="0" smtClean="0">
                          <a:latin typeface="Segoe Script" panose="020B0504020000000003" pitchFamily="34" charset="0"/>
                        </a:rPr>
                        <a:t>TV: Katrine</a:t>
                      </a:r>
                    </a:p>
                    <a:p>
                      <a:r>
                        <a:rPr lang="nb-NO" sz="1400" dirty="0" smtClean="0">
                          <a:latin typeface="Segoe Script" panose="020B0504020000000003" pitchFamily="34" charset="0"/>
                        </a:rPr>
                        <a:t>MV: </a:t>
                      </a:r>
                      <a:r>
                        <a:rPr lang="nb-NO" sz="1400" dirty="0" err="1" smtClean="0">
                          <a:latin typeface="Segoe Script" panose="020B0504020000000003" pitchFamily="34" charset="0"/>
                        </a:rPr>
                        <a:t>Mio</a:t>
                      </a:r>
                      <a:endParaRPr lang="nb-NO" sz="1400" dirty="0" smtClean="0">
                        <a:latin typeface="Segoe Script" panose="020B0504020000000003" pitchFamily="34" charset="0"/>
                      </a:endParaRPr>
                    </a:p>
                    <a:p>
                      <a:r>
                        <a:rPr lang="nb-NO" sz="1400" dirty="0" smtClean="0">
                          <a:latin typeface="Segoe Script" panose="020B0504020000000003" pitchFamily="34" charset="0"/>
                        </a:rPr>
                        <a:t>SV: Lene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latin typeface="Segoe Print" panose="02000600000000000000" pitchFamily="2" charset="0"/>
                        </a:rPr>
                        <a:t>Førskoleklubb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>
                        <a:latin typeface="Segoe Print" panose="020006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latin typeface="Segoe Print" panose="02000600000000000000" pitchFamily="2" charset="0"/>
                        </a:rPr>
                        <a:t>Varm mat: Fiskepudding.</a:t>
                      </a:r>
                      <a:endParaRPr lang="nb-NO" dirty="0">
                        <a:latin typeface="Segoe Print" panose="02000600000000000000" pitchFamily="2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sz="1400" b="1" dirty="0" smtClean="0">
                          <a:latin typeface="Segoe Script" panose="020B0504020000000003" pitchFamily="34" charset="0"/>
                        </a:rPr>
                        <a:t>Torsdag 01.05</a:t>
                      </a:r>
                    </a:p>
                    <a:p>
                      <a:r>
                        <a:rPr lang="nb-NO" sz="1400" dirty="0" smtClean="0">
                          <a:latin typeface="Segoe Script" panose="020B0504020000000003" pitchFamily="34" charset="0"/>
                        </a:rPr>
                        <a:t>TV: </a:t>
                      </a:r>
                    </a:p>
                    <a:p>
                      <a:r>
                        <a:rPr lang="nb-NO" sz="1400" dirty="0" smtClean="0">
                          <a:latin typeface="Segoe Script" panose="020B0504020000000003" pitchFamily="34" charset="0"/>
                        </a:rPr>
                        <a:t>MV: </a:t>
                      </a:r>
                    </a:p>
                    <a:p>
                      <a:r>
                        <a:rPr lang="nb-NO" sz="1400" dirty="0" smtClean="0">
                          <a:latin typeface="Segoe Script" panose="020B0504020000000003" pitchFamily="34" charset="0"/>
                        </a:rPr>
                        <a:t>SV: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FF0000"/>
                          </a:solidFill>
                          <a:latin typeface="Segoe Print" panose="02000600000000000000" pitchFamily="2" charset="0"/>
                        </a:rPr>
                        <a:t>Stengt!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>
                        <a:latin typeface="Segoe Print" panose="020006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>
                        <a:latin typeface="Segoe Print" panose="02000600000000000000" pitchFamily="2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sz="1400" b="1" dirty="0" smtClean="0">
                          <a:latin typeface="Segoe Script" panose="020B0504020000000003" pitchFamily="34" charset="0"/>
                        </a:rPr>
                        <a:t>Fredag 02.05</a:t>
                      </a:r>
                    </a:p>
                    <a:p>
                      <a:r>
                        <a:rPr lang="nb-NO" sz="1400" dirty="0" smtClean="0">
                          <a:latin typeface="Segoe Script" panose="020B0504020000000003" pitchFamily="34" charset="0"/>
                        </a:rPr>
                        <a:t>TV: Lene</a:t>
                      </a:r>
                    </a:p>
                    <a:p>
                      <a:r>
                        <a:rPr lang="nb-NO" sz="1400" dirty="0" smtClean="0">
                          <a:latin typeface="Segoe Script" panose="020B0504020000000003" pitchFamily="34" charset="0"/>
                        </a:rPr>
                        <a:t>MV: Katrine</a:t>
                      </a:r>
                    </a:p>
                    <a:p>
                      <a:r>
                        <a:rPr lang="nb-NO" sz="1400" dirty="0" smtClean="0">
                          <a:latin typeface="Segoe Script" panose="020B0504020000000003" pitchFamily="34" charset="0"/>
                        </a:rPr>
                        <a:t>SV: </a:t>
                      </a:r>
                      <a:r>
                        <a:rPr lang="nb-NO" sz="1400" dirty="0" err="1" smtClean="0">
                          <a:latin typeface="Segoe Script" panose="020B0504020000000003" pitchFamily="34" charset="0"/>
                        </a:rPr>
                        <a:t>Mio</a:t>
                      </a:r>
                      <a:endParaRPr lang="nb-NO" sz="1400" dirty="0" smtClean="0">
                        <a:latin typeface="Segoe Script" panose="020B05040200000000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latin typeface="Segoe Print" panose="02000600000000000000" pitchFamily="2" charset="0"/>
                        </a:rPr>
                        <a:t>Fellessamling. Jupiter</a:t>
                      </a:r>
                      <a:r>
                        <a:rPr lang="nb-NO" baseline="0" dirty="0" smtClean="0">
                          <a:latin typeface="Segoe Print" panose="02000600000000000000" pitchFamily="2" charset="0"/>
                        </a:rPr>
                        <a:t> har </a:t>
                      </a:r>
                      <a:r>
                        <a:rPr lang="nb-NO" baseline="0" dirty="0" smtClean="0">
                          <a:latin typeface="Segoe Print" panose="02000600000000000000" pitchFamily="2" charset="0"/>
                        </a:rPr>
                        <a:t>ansvar.</a:t>
                      </a:r>
                    </a:p>
                    <a:p>
                      <a:r>
                        <a:rPr lang="nb-NO" baseline="0" smtClean="0">
                          <a:latin typeface="Segoe Print" panose="02000600000000000000" pitchFamily="2" charset="0"/>
                        </a:rPr>
                        <a:t>HA-MED-DAG(vi </a:t>
                      </a:r>
                      <a:r>
                        <a:rPr lang="nb-NO" baseline="0" dirty="0" smtClean="0">
                          <a:latin typeface="Segoe Print" panose="02000600000000000000" pitchFamily="2" charset="0"/>
                        </a:rPr>
                        <a:t>glemte sist)</a:t>
                      </a:r>
                      <a:endParaRPr lang="nb-NO" dirty="0">
                        <a:latin typeface="Segoe Print" panose="020006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>
                        <a:latin typeface="Segoe Print" panose="020006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latin typeface="Segoe Print" panose="02000600000000000000" pitchFamily="2" charset="0"/>
                        </a:rPr>
                        <a:t>Ta med drikkeflasker hjem til vask!</a:t>
                      </a:r>
                      <a:endParaRPr lang="nb-NO" dirty="0">
                        <a:latin typeface="Segoe Print" panose="02000600000000000000" pitchFamily="2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3124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ladeBarn_16x9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ChildrenHappy_16x9_TP103461882" id="{59FCA6F0-8908-4E1F-9A50-C6E052B29FE5}" vid="{71D8CA90-30BC-4CC9-91D9-0BF404B3743B}"/>
    </a:ext>
  </a:extLst>
</a:theme>
</file>

<file path=ppt/theme/theme2.xml><?xml version="1.0" encoding="utf-8"?>
<a:theme xmlns:a="http://schemas.openxmlformats.org/drawingml/2006/main" name="Office Theme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122224F2-88E2-4E19-8BE2-5AB2030F715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Presentasjonsdesign med barn som leker (tegnefilmillustrasjon, widescreen)</Template>
  <TotalTime>0</TotalTime>
  <Words>132</Words>
  <Application>Microsoft Office PowerPoint</Application>
  <PresentationFormat>Egendefinert</PresentationFormat>
  <Paragraphs>39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2" baseType="lpstr">
      <vt:lpstr>GladeBarn_16x9</vt:lpstr>
      <vt:lpstr>PowerPoint-presentasjon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2013-09-26T19:06:07Z</dcterms:created>
  <dcterms:modified xsi:type="dcterms:W3CDTF">2014-04-25T09:14:48Z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TC034618839991</vt:lpwstr>
  </property>
</Properties>
</file>