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4"/>
  </p:sldMasterIdLst>
  <p:sldIdLst>
    <p:sldId id="256" r:id="rId5"/>
    <p:sldId id="272" r:id="rId6"/>
    <p:sldId id="268" r:id="rId7"/>
    <p:sldId id="263" r:id="rId8"/>
    <p:sldId id="264" r:id="rId9"/>
    <p:sldId id="257" r:id="rId10"/>
    <p:sldId id="258" r:id="rId11"/>
    <p:sldId id="259" r:id="rId12"/>
    <p:sldId id="260" r:id="rId13"/>
    <p:sldId id="269" r:id="rId14"/>
    <p:sldId id="262" r:id="rId15"/>
    <p:sldId id="265" r:id="rId16"/>
    <p:sldId id="273" r:id="rId17"/>
    <p:sldId id="270" r:id="rId18"/>
    <p:sldId id="271" r:id="rId19"/>
    <p:sldId id="275" r:id="rId20"/>
    <p:sldId id="261" r:id="rId21"/>
    <p:sldId id="266" r:id="rId22"/>
    <p:sldId id="267" r:id="rId23"/>
    <p:sldId id="274" r:id="rId24"/>
    <p:sldId id="278" r:id="rId25"/>
    <p:sldId id="279" r:id="rId2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ne Hovdan" userId="9970a15b-9e47-4ae9-8391-059367b896d9" providerId="ADAL" clId="{77E5A48A-725E-4E05-BC01-06ADEA2E8F43}"/>
  </pc:docChgLst>
  <pc:docChgLst>
    <pc:chgData name="Lene Hovdan" userId="9970a15b-9e47-4ae9-8391-059367b896d9" providerId="ADAL" clId="{9E2A81E6-E749-42FA-AC5C-F18B9D0295C3}"/>
  </pc:docChgLst>
  <pc:docChgLst>
    <pc:chgData name="Lene Hovdan" userId="9970a15b-9e47-4ae9-8391-059367b896d9" providerId="ADAL" clId="{CC0CCB81-AF40-4B57-995F-7E75047BB1F4}"/>
  </pc:docChgLst>
  <pc:docChgLst>
    <pc:chgData name="Lene Hovdan" userId="9970a15b-9e47-4ae9-8391-059367b896d9" providerId="ADAL" clId="{631F9BA7-905A-4F69-ACA1-F8EAF5F8FA53}"/>
    <pc:docChg chg="custSel delSld modSld">
      <pc:chgData name="Lene Hovdan" userId="9970a15b-9e47-4ae9-8391-059367b896d9" providerId="ADAL" clId="{631F9BA7-905A-4F69-ACA1-F8EAF5F8FA53}" dt="2019-10-25T10:34:43.415" v="16" actId="2696"/>
      <pc:docMkLst>
        <pc:docMk/>
      </pc:docMkLst>
      <pc:sldChg chg="modSp">
        <pc:chgData name="Lene Hovdan" userId="9970a15b-9e47-4ae9-8391-059367b896d9" providerId="ADAL" clId="{631F9BA7-905A-4F69-ACA1-F8EAF5F8FA53}" dt="2019-10-25T10:31:16.976" v="5" actId="1076"/>
        <pc:sldMkLst>
          <pc:docMk/>
          <pc:sldMk cId="1666576910" sldId="257"/>
        </pc:sldMkLst>
        <pc:picChg chg="mod modCrop">
          <ac:chgData name="Lene Hovdan" userId="9970a15b-9e47-4ae9-8391-059367b896d9" providerId="ADAL" clId="{631F9BA7-905A-4F69-ACA1-F8EAF5F8FA53}" dt="2019-10-25T10:31:16.976" v="5" actId="1076"/>
          <ac:picMkLst>
            <pc:docMk/>
            <pc:sldMk cId="1666576910" sldId="257"/>
            <ac:picMk id="7" creationId="{35F6E9D5-E25C-4E96-8659-1235AEB12E70}"/>
          </ac:picMkLst>
        </pc:picChg>
      </pc:sldChg>
      <pc:sldChg chg="modSp">
        <pc:chgData name="Lene Hovdan" userId="9970a15b-9e47-4ae9-8391-059367b896d9" providerId="ADAL" clId="{631F9BA7-905A-4F69-ACA1-F8EAF5F8FA53}" dt="2019-10-25T10:32:04.528" v="7" actId="732"/>
        <pc:sldMkLst>
          <pc:docMk/>
          <pc:sldMk cId="1113799967" sldId="262"/>
        </pc:sldMkLst>
        <pc:picChg chg="mod modCrop">
          <ac:chgData name="Lene Hovdan" userId="9970a15b-9e47-4ae9-8391-059367b896d9" providerId="ADAL" clId="{631F9BA7-905A-4F69-ACA1-F8EAF5F8FA53}" dt="2019-10-25T10:32:04.528" v="7" actId="732"/>
          <ac:picMkLst>
            <pc:docMk/>
            <pc:sldMk cId="1113799967" sldId="262"/>
            <ac:picMk id="9" creationId="{B0078461-1596-4E85-B374-A562B2BC0AB6}"/>
          </ac:picMkLst>
        </pc:picChg>
      </pc:sldChg>
      <pc:sldChg chg="modSp">
        <pc:chgData name="Lene Hovdan" userId="9970a15b-9e47-4ae9-8391-059367b896d9" providerId="ADAL" clId="{631F9BA7-905A-4F69-ACA1-F8EAF5F8FA53}" dt="2019-10-25T10:30:31.851" v="1" actId="732"/>
        <pc:sldMkLst>
          <pc:docMk/>
          <pc:sldMk cId="2753869025" sldId="263"/>
        </pc:sldMkLst>
        <pc:picChg chg="mod modCrop">
          <ac:chgData name="Lene Hovdan" userId="9970a15b-9e47-4ae9-8391-059367b896d9" providerId="ADAL" clId="{631F9BA7-905A-4F69-ACA1-F8EAF5F8FA53}" dt="2019-10-25T10:30:31.851" v="1" actId="732"/>
          <ac:picMkLst>
            <pc:docMk/>
            <pc:sldMk cId="2753869025" sldId="263"/>
            <ac:picMk id="8" creationId="{23D59225-8E3B-4EFD-8448-8211F7824C8F}"/>
          </ac:picMkLst>
        </pc:picChg>
      </pc:sldChg>
      <pc:sldChg chg="modSp">
        <pc:chgData name="Lene Hovdan" userId="9970a15b-9e47-4ae9-8391-059367b896d9" providerId="ADAL" clId="{631F9BA7-905A-4F69-ACA1-F8EAF5F8FA53}" dt="2019-10-25T10:33:24.211" v="11" actId="732"/>
        <pc:sldMkLst>
          <pc:docMk/>
          <pc:sldMk cId="287656151" sldId="266"/>
        </pc:sldMkLst>
        <pc:picChg chg="mod modCrop">
          <ac:chgData name="Lene Hovdan" userId="9970a15b-9e47-4ae9-8391-059367b896d9" providerId="ADAL" clId="{631F9BA7-905A-4F69-ACA1-F8EAF5F8FA53}" dt="2019-10-25T10:33:08.172" v="10" actId="1440"/>
          <ac:picMkLst>
            <pc:docMk/>
            <pc:sldMk cId="287656151" sldId="266"/>
            <ac:picMk id="20" creationId="{E92D17B4-EC0B-46CD-B634-F919C14CAC62}"/>
          </ac:picMkLst>
        </pc:picChg>
        <pc:picChg chg="mod modCrop">
          <ac:chgData name="Lene Hovdan" userId="9970a15b-9e47-4ae9-8391-059367b896d9" providerId="ADAL" clId="{631F9BA7-905A-4F69-ACA1-F8EAF5F8FA53}" dt="2019-10-25T10:33:24.211" v="11" actId="732"/>
          <ac:picMkLst>
            <pc:docMk/>
            <pc:sldMk cId="287656151" sldId="266"/>
            <ac:picMk id="42" creationId="{550A1063-A1C2-44B7-AFAC-664CE78A6E94}"/>
          </ac:picMkLst>
        </pc:picChg>
      </pc:sldChg>
      <pc:sldChg chg="modSp">
        <pc:chgData name="Lene Hovdan" userId="9970a15b-9e47-4ae9-8391-059367b896d9" providerId="ADAL" clId="{631F9BA7-905A-4F69-ACA1-F8EAF5F8FA53}" dt="2019-10-25T10:34:13.843" v="14" actId="1440"/>
        <pc:sldMkLst>
          <pc:docMk/>
          <pc:sldMk cId="1002452842" sldId="279"/>
        </pc:sldMkLst>
        <pc:picChg chg="mod modCrop">
          <ac:chgData name="Lene Hovdan" userId="9970a15b-9e47-4ae9-8391-059367b896d9" providerId="ADAL" clId="{631F9BA7-905A-4F69-ACA1-F8EAF5F8FA53}" dt="2019-10-25T10:34:13.843" v="14" actId="1440"/>
          <ac:picMkLst>
            <pc:docMk/>
            <pc:sldMk cId="1002452842" sldId="279"/>
            <ac:picMk id="6" creationId="{4D054A90-5EBE-4D16-827F-ED8F5A6F0087}"/>
          </ac:picMkLst>
        </pc:picChg>
      </pc:sldChg>
      <pc:sldChg chg="addSp delSp modSp del">
        <pc:chgData name="Lene Hovdan" userId="9970a15b-9e47-4ae9-8391-059367b896d9" providerId="ADAL" clId="{631F9BA7-905A-4F69-ACA1-F8EAF5F8FA53}" dt="2019-10-25T10:34:43.415" v="16" actId="2696"/>
        <pc:sldMkLst>
          <pc:docMk/>
          <pc:sldMk cId="2835899063" sldId="281"/>
        </pc:sldMkLst>
        <pc:spChg chg="add mod">
          <ac:chgData name="Lene Hovdan" userId="9970a15b-9e47-4ae9-8391-059367b896d9" providerId="ADAL" clId="{631F9BA7-905A-4F69-ACA1-F8EAF5F8FA53}" dt="2019-10-25T10:34:33.596" v="15" actId="478"/>
          <ac:spMkLst>
            <pc:docMk/>
            <pc:sldMk cId="2835899063" sldId="281"/>
            <ac:spMk id="4" creationId="{F974C03B-A545-4B29-9854-F6EF28559725}"/>
          </ac:spMkLst>
        </pc:spChg>
        <pc:picChg chg="del">
          <ac:chgData name="Lene Hovdan" userId="9970a15b-9e47-4ae9-8391-059367b896d9" providerId="ADAL" clId="{631F9BA7-905A-4F69-ACA1-F8EAF5F8FA53}" dt="2019-10-25T10:34:33.596" v="15" actId="478"/>
          <ac:picMkLst>
            <pc:docMk/>
            <pc:sldMk cId="2835899063" sldId="281"/>
            <ac:picMk id="8" creationId="{C6F5AF29-4769-48FB-A563-91BA5A464D1A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CDE488-8679-49C5-9D49-A103A75279E0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A8BA923-8F3F-4CA3-979C-E617D6451E0C}">
      <dgm:prSet/>
      <dgm:spPr/>
      <dgm:t>
        <a:bodyPr/>
        <a:lstStyle/>
        <a:p>
          <a:r>
            <a:rPr lang="nb-NO"/>
            <a:t>Vi bar ut alle leker som ikke passer inn i havet: dukkekrok, bamser, kopper, gryter, biler, togbane osv…</a:t>
          </a:r>
          <a:endParaRPr lang="en-US"/>
        </a:p>
      </dgm:t>
    </dgm:pt>
    <dgm:pt modelId="{15B04CC2-579E-46E2-BA89-00C2A0612314}" type="parTrans" cxnId="{B51D06EB-3F2A-4E6B-BD95-DA9BF13E731D}">
      <dgm:prSet/>
      <dgm:spPr/>
      <dgm:t>
        <a:bodyPr/>
        <a:lstStyle/>
        <a:p>
          <a:endParaRPr lang="en-US"/>
        </a:p>
      </dgm:t>
    </dgm:pt>
    <dgm:pt modelId="{38664B5D-30DD-47CB-864A-62EA0FA24E1F}" type="sibTrans" cxnId="{B51D06EB-3F2A-4E6B-BD95-DA9BF13E731D}">
      <dgm:prSet/>
      <dgm:spPr/>
      <dgm:t>
        <a:bodyPr/>
        <a:lstStyle/>
        <a:p>
          <a:endParaRPr lang="en-US"/>
        </a:p>
      </dgm:t>
    </dgm:pt>
    <dgm:pt modelId="{690C1AE5-0252-460D-A38D-1B53982F9787}">
      <dgm:prSet/>
      <dgm:spPr/>
      <dgm:t>
        <a:bodyPr/>
        <a:lstStyle/>
        <a:p>
          <a:r>
            <a:rPr lang="nb-NO" dirty="0"/>
            <a:t>Vi tok bort alle bøker som ikke passet til temaet.</a:t>
          </a:r>
          <a:endParaRPr lang="en-US" dirty="0"/>
        </a:p>
      </dgm:t>
    </dgm:pt>
    <dgm:pt modelId="{555EE8F1-E7DC-4DB6-B861-C0EE2DA35892}" type="parTrans" cxnId="{0C77F86C-9C0E-4F25-B6A2-FF66AD98D9A5}">
      <dgm:prSet/>
      <dgm:spPr/>
      <dgm:t>
        <a:bodyPr/>
        <a:lstStyle/>
        <a:p>
          <a:endParaRPr lang="en-US"/>
        </a:p>
      </dgm:t>
    </dgm:pt>
    <dgm:pt modelId="{EBE93549-3C28-4719-A9C2-F499B1C50F68}" type="sibTrans" cxnId="{0C77F86C-9C0E-4F25-B6A2-FF66AD98D9A5}">
      <dgm:prSet/>
      <dgm:spPr/>
      <dgm:t>
        <a:bodyPr/>
        <a:lstStyle/>
        <a:p>
          <a:endParaRPr lang="en-US"/>
        </a:p>
      </dgm:t>
    </dgm:pt>
    <dgm:pt modelId="{18C8452D-947F-4079-AD2F-5E26E05795A0}">
      <dgm:prSet/>
      <dgm:spPr/>
      <dgm:t>
        <a:bodyPr/>
        <a:lstStyle/>
        <a:p>
          <a:r>
            <a:rPr lang="nb-NO" dirty="0"/>
            <a:t>Vi gikk tur med barna til biblioteket og lånte «alt» de hadde om havet.</a:t>
          </a:r>
          <a:endParaRPr lang="en-US" dirty="0"/>
        </a:p>
      </dgm:t>
    </dgm:pt>
    <dgm:pt modelId="{14A5A83E-2257-4721-B426-128FD2D13498}" type="parTrans" cxnId="{1E4CBD7B-0F95-4882-A34A-E350CE97FD1B}">
      <dgm:prSet/>
      <dgm:spPr/>
      <dgm:t>
        <a:bodyPr/>
        <a:lstStyle/>
        <a:p>
          <a:endParaRPr lang="en-US"/>
        </a:p>
      </dgm:t>
    </dgm:pt>
    <dgm:pt modelId="{55192D1D-41C9-4734-B726-5DA22A69DF47}" type="sibTrans" cxnId="{1E4CBD7B-0F95-4882-A34A-E350CE97FD1B}">
      <dgm:prSet/>
      <dgm:spPr/>
      <dgm:t>
        <a:bodyPr/>
        <a:lstStyle/>
        <a:p>
          <a:endParaRPr lang="en-US"/>
        </a:p>
      </dgm:t>
    </dgm:pt>
    <dgm:pt modelId="{593E820F-C5E0-4404-AA00-7E6BCBDCF95E}" type="pres">
      <dgm:prSet presAssocID="{DCCDE488-8679-49C5-9D49-A103A75279E0}" presName="linear" presStyleCnt="0">
        <dgm:presLayoutVars>
          <dgm:animLvl val="lvl"/>
          <dgm:resizeHandles val="exact"/>
        </dgm:presLayoutVars>
      </dgm:prSet>
      <dgm:spPr/>
    </dgm:pt>
    <dgm:pt modelId="{D3F20538-5408-4434-A8CF-BA864E1FAB74}" type="pres">
      <dgm:prSet presAssocID="{0A8BA923-8F3F-4CA3-979C-E617D6451E0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6253D76-272C-4E14-B5B2-10D92B5C7FFE}" type="pres">
      <dgm:prSet presAssocID="{38664B5D-30DD-47CB-864A-62EA0FA24E1F}" presName="spacer" presStyleCnt="0"/>
      <dgm:spPr/>
    </dgm:pt>
    <dgm:pt modelId="{C456B3CE-24DC-4F67-BF69-AEFE8E0009F9}" type="pres">
      <dgm:prSet presAssocID="{690C1AE5-0252-460D-A38D-1B53982F978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34AE633-BDA6-40D8-BF36-283A8E09742F}" type="pres">
      <dgm:prSet presAssocID="{EBE93549-3C28-4719-A9C2-F499B1C50F68}" presName="spacer" presStyleCnt="0"/>
      <dgm:spPr/>
    </dgm:pt>
    <dgm:pt modelId="{062578B2-A006-4DC7-B7A3-144A7768C7BE}" type="pres">
      <dgm:prSet presAssocID="{18C8452D-947F-4079-AD2F-5E26E05795A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CB25428-1F71-4FCA-BC68-DAD4C8E87298}" type="presOf" srcId="{DCCDE488-8679-49C5-9D49-A103A75279E0}" destId="{593E820F-C5E0-4404-AA00-7E6BCBDCF95E}" srcOrd="0" destOrd="0" presId="urn:microsoft.com/office/officeart/2005/8/layout/vList2"/>
    <dgm:cxn modelId="{0C77F86C-9C0E-4F25-B6A2-FF66AD98D9A5}" srcId="{DCCDE488-8679-49C5-9D49-A103A75279E0}" destId="{690C1AE5-0252-460D-A38D-1B53982F9787}" srcOrd="1" destOrd="0" parTransId="{555EE8F1-E7DC-4DB6-B861-C0EE2DA35892}" sibTransId="{EBE93549-3C28-4719-A9C2-F499B1C50F68}"/>
    <dgm:cxn modelId="{6CC64A74-AF86-4ED2-8D33-A0F278F3ACBC}" type="presOf" srcId="{18C8452D-947F-4079-AD2F-5E26E05795A0}" destId="{062578B2-A006-4DC7-B7A3-144A7768C7BE}" srcOrd="0" destOrd="0" presId="urn:microsoft.com/office/officeart/2005/8/layout/vList2"/>
    <dgm:cxn modelId="{1E4CBD7B-0F95-4882-A34A-E350CE97FD1B}" srcId="{DCCDE488-8679-49C5-9D49-A103A75279E0}" destId="{18C8452D-947F-4079-AD2F-5E26E05795A0}" srcOrd="2" destOrd="0" parTransId="{14A5A83E-2257-4721-B426-128FD2D13498}" sibTransId="{55192D1D-41C9-4734-B726-5DA22A69DF47}"/>
    <dgm:cxn modelId="{314A3181-3243-4A97-8EDB-E65BD2DA6C42}" type="presOf" srcId="{0A8BA923-8F3F-4CA3-979C-E617D6451E0C}" destId="{D3F20538-5408-4434-A8CF-BA864E1FAB74}" srcOrd="0" destOrd="0" presId="urn:microsoft.com/office/officeart/2005/8/layout/vList2"/>
    <dgm:cxn modelId="{64AB388F-33B0-44A8-A71C-55D130AFF927}" type="presOf" srcId="{690C1AE5-0252-460D-A38D-1B53982F9787}" destId="{C456B3CE-24DC-4F67-BF69-AEFE8E0009F9}" srcOrd="0" destOrd="0" presId="urn:microsoft.com/office/officeart/2005/8/layout/vList2"/>
    <dgm:cxn modelId="{B51D06EB-3F2A-4E6B-BD95-DA9BF13E731D}" srcId="{DCCDE488-8679-49C5-9D49-A103A75279E0}" destId="{0A8BA923-8F3F-4CA3-979C-E617D6451E0C}" srcOrd="0" destOrd="0" parTransId="{15B04CC2-579E-46E2-BA89-00C2A0612314}" sibTransId="{38664B5D-30DD-47CB-864A-62EA0FA24E1F}"/>
    <dgm:cxn modelId="{B4916F96-FA66-4312-9BC9-B6D5E6C23066}" type="presParOf" srcId="{593E820F-C5E0-4404-AA00-7E6BCBDCF95E}" destId="{D3F20538-5408-4434-A8CF-BA864E1FAB74}" srcOrd="0" destOrd="0" presId="urn:microsoft.com/office/officeart/2005/8/layout/vList2"/>
    <dgm:cxn modelId="{7A304A3D-803D-4149-B7E3-B1D5EEE87B8B}" type="presParOf" srcId="{593E820F-C5E0-4404-AA00-7E6BCBDCF95E}" destId="{B6253D76-272C-4E14-B5B2-10D92B5C7FFE}" srcOrd="1" destOrd="0" presId="urn:microsoft.com/office/officeart/2005/8/layout/vList2"/>
    <dgm:cxn modelId="{D47E095A-5DA0-4B61-8884-DA82ACA1EA27}" type="presParOf" srcId="{593E820F-C5E0-4404-AA00-7E6BCBDCF95E}" destId="{C456B3CE-24DC-4F67-BF69-AEFE8E0009F9}" srcOrd="2" destOrd="0" presId="urn:microsoft.com/office/officeart/2005/8/layout/vList2"/>
    <dgm:cxn modelId="{51557FBA-26CD-4183-86BB-A82A2F964D2E}" type="presParOf" srcId="{593E820F-C5E0-4404-AA00-7E6BCBDCF95E}" destId="{034AE633-BDA6-40D8-BF36-283A8E09742F}" srcOrd="3" destOrd="0" presId="urn:microsoft.com/office/officeart/2005/8/layout/vList2"/>
    <dgm:cxn modelId="{4D1D96DA-C235-41F1-A312-10E562374D3F}" type="presParOf" srcId="{593E820F-C5E0-4404-AA00-7E6BCBDCF95E}" destId="{062578B2-A006-4DC7-B7A3-144A7768C7B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F20538-5408-4434-A8CF-BA864E1FAB74}">
      <dsp:nvSpPr>
        <dsp:cNvPr id="0" name=""/>
        <dsp:cNvSpPr/>
      </dsp:nvSpPr>
      <dsp:spPr>
        <a:xfrm>
          <a:off x="0" y="40302"/>
          <a:ext cx="6513603" cy="18696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400" kern="1200"/>
            <a:t>Vi bar ut alle leker som ikke passer inn i havet: dukkekrok, bamser, kopper, gryter, biler, togbane osv…</a:t>
          </a:r>
          <a:endParaRPr lang="en-US" sz="3400" kern="1200"/>
        </a:p>
      </dsp:txBody>
      <dsp:txXfrm>
        <a:off x="91269" y="131571"/>
        <a:ext cx="6331065" cy="1687122"/>
      </dsp:txXfrm>
    </dsp:sp>
    <dsp:sp modelId="{C456B3CE-24DC-4F67-BF69-AEFE8E0009F9}">
      <dsp:nvSpPr>
        <dsp:cNvPr id="0" name=""/>
        <dsp:cNvSpPr/>
      </dsp:nvSpPr>
      <dsp:spPr>
        <a:xfrm>
          <a:off x="0" y="2007883"/>
          <a:ext cx="6513603" cy="1869660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400" kern="1200" dirty="0"/>
            <a:t>Vi tok bort alle bøker som ikke passet til temaet.</a:t>
          </a:r>
          <a:endParaRPr lang="en-US" sz="3400" kern="1200" dirty="0"/>
        </a:p>
      </dsp:txBody>
      <dsp:txXfrm>
        <a:off x="91269" y="2099152"/>
        <a:ext cx="6331065" cy="1687122"/>
      </dsp:txXfrm>
    </dsp:sp>
    <dsp:sp modelId="{062578B2-A006-4DC7-B7A3-144A7768C7BE}">
      <dsp:nvSpPr>
        <dsp:cNvPr id="0" name=""/>
        <dsp:cNvSpPr/>
      </dsp:nvSpPr>
      <dsp:spPr>
        <a:xfrm>
          <a:off x="0" y="3975463"/>
          <a:ext cx="6513603" cy="186966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400" kern="1200" dirty="0"/>
            <a:t>Vi gikk tur med barna til biblioteket og lånte «alt» de hadde om havet.</a:t>
          </a:r>
          <a:endParaRPr lang="en-US" sz="3400" kern="1200" dirty="0"/>
        </a:p>
      </dsp:txBody>
      <dsp:txXfrm>
        <a:off x="91269" y="4066732"/>
        <a:ext cx="6331065" cy="16871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BB306B-5EA2-4FA4-A7F6-2B4034E00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7B2E0FB5-ADDC-4881-82CC-7DD7D504F8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EA0CD89-33D4-4272-9745-B2C20C87C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10/25/2019</a:t>
            </a:fld>
            <a:endParaRPr lang="en-US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02E997D-00CF-4D21-BEC4-0F8A38E56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06894F-55DE-4214-A394-8E464E877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43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49A381E-8BB2-4BD2-B27F-FD9345463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D3FA3F4-EFF7-45B5-8EC4-2543B126E4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8C036B4-09B0-4C66-B350-CE75960C1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10/25/2019</a:t>
            </a:fld>
            <a:endParaRPr lang="en-US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DEF6042-7CA7-4B69-AFDF-7C4F12657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2E78170-56D3-40FB-81CA-11F784451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98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E34CEEDE-0982-431D-832B-DF51C5DAFF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232C6252-AE91-49C0-BD56-34BB1450F9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A98D046-08C9-43AF-82BC-0F2EC7219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10/25/2019</a:t>
            </a:fld>
            <a:endParaRPr lang="en-US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73DD8A2-EAC6-49A4-A552-71F49152F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514EFAC-40DD-4088-8D3E-589A46900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73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94C913A-4740-47E4-9F69-DE54D2A08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0970076-1712-4728-A54B-F17D4DF75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7F5C1C9-6B08-44D3-9572-C2ECDC1BF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10/25/2019</a:t>
            </a:fld>
            <a:endParaRPr lang="en-US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0DC2B18-2D21-4489-AC72-C54F20E83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7350677-C377-47CA-B3EF-3C25A0C4A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86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8F1EE2-38DB-41F4-950A-37C70DFFA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34EF2DA-DE51-416B-8D38-C29696C96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7E9939F-C13E-4A0E-9AE8-86D87491B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10/25/2019</a:t>
            </a:fld>
            <a:endParaRPr lang="en-US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6892752-1C05-480E-93CE-10C940BD6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0E6CAB4-D4B1-43A6-BC32-86FDA610F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93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C46C08-A1EE-4EFA-9C7A-FF98F49BC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BBDF6B1-3177-4A26-9A9C-DD1F84B48A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18E50D4-E640-49AA-88DC-D5C037EEE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1AD6521-744D-44FC-84AA-483D98A70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10/25/2019</a:t>
            </a:fld>
            <a:endParaRPr lang="en-US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9D2F6E8-1102-4874-A00E-0038F29E3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CDBAB4D-844C-43DC-93D3-7EE564A4E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87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072A642-3EAF-4AD7-A9CF-C6D84C6F8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A7356A9-92EE-4636-BA17-06FF39105A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FFA04B2-0CC5-4D63-976C-4F164DC473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0E843C1-0E88-44AA-88D9-24EAB2E375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814F5BC-5F84-4F32-99AF-CA2F5CA7EA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E5DE72F7-21BB-4E62-A0EB-7D1BBEF64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10/25/2019</a:t>
            </a:fld>
            <a:endParaRPr lang="en-US" dirty="0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E6E54DF-BEEC-4B9F-B921-3B0239D04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25824C11-72BA-4097-8C0B-EE314B21B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91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B8EF6A0-7954-49FF-ABB8-3F121D577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F5D3D064-5518-43F4-8596-4968A4879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10/25/2019</a:t>
            </a:fld>
            <a:endParaRPr lang="en-US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137CA0C-EF79-4488-9A77-2D11C5EC3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3BC0F45-3C08-49BB-ABE0-7C518D2B5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45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233B8F6D-EDFC-4ED6-8995-54153FDBB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10/25/2019</a:t>
            </a:fld>
            <a:endParaRPr lang="en-US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5425B95-293A-46D8-AF87-DE67F41C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99E89E-B917-4B39-9D9D-09251AE83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87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89EA00C-2AFB-450C-93FC-E57075B25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17E0DE8-833D-48C0-AB4A-21EA5A116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CBC4C35-708A-403C-9AD5-ECEB8AC2BD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43B7054-B41A-4B42-8781-52B1C174C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10/25/2019</a:t>
            </a:fld>
            <a:endParaRPr lang="en-US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13AE3AA-42A3-40B4-AE0D-996C4C763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90B41C8-EC60-4D8D-A8D2-369FC2A43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13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1A14FDF-34B4-4C62-B011-8D839BF11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7E4EBEE2-5C65-4474-BC03-0BB638D9AC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1218C40-CAE1-4B7E-82EB-F0D33ABDDC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51CB6EF-7BB3-44E2-AE67-BDBFA552E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10/25/2019</a:t>
            </a:fld>
            <a:endParaRPr lang="en-US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9BF0702-5177-4F41-B93E-F909EF80F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3842337-0514-41D5-9D84-94DDB5B09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10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D49AD7AF-1CB9-4142-B5BA-264893105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544FE2A-3968-4BA7-B314-133B05DD3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E6B7C77-D79E-4D43-85E1-626F5431B3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10/25/2019</a:t>
            </a:fld>
            <a:endParaRPr lang="en-US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5D125F3-641F-402F-ADC2-DCE826E3CB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20AB302-30BF-4E7D-8E82-0224C82FE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48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0304EA42-2D7E-42A8-84AC-EF23FC771C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rgbClr val="FFFFFF"/>
                </a:solidFill>
              </a:rPr>
              <a:t>Prosjekt 2019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1068519-B641-4DC9-8608-F870DD62A3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>
            <a:normAutofit/>
          </a:bodyPr>
          <a:lstStyle/>
          <a:p>
            <a:r>
              <a:rPr lang="nb-NO">
                <a:solidFill>
                  <a:srgbClr val="FFFFFF"/>
                </a:solidFill>
              </a:rPr>
              <a:t>Havet</a:t>
            </a:r>
          </a:p>
        </p:txBody>
      </p:sp>
    </p:spTree>
    <p:extLst>
      <p:ext uri="{BB962C8B-B14F-4D97-AF65-F5344CB8AC3E}">
        <p14:creationId xmlns:p14="http://schemas.microsoft.com/office/powerpoint/2010/main" val="340257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1A8A961-897C-4BD5-BB57-98A6DB927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400" dirty="0">
                <a:solidFill>
                  <a:srgbClr val="FFFFFF"/>
                </a:solidFill>
              </a:rPr>
              <a:t>All </a:t>
            </a:r>
            <a:r>
              <a:rPr lang="en-US" sz="3400" dirty="0" err="1">
                <a:solidFill>
                  <a:srgbClr val="FFFFFF"/>
                </a:solidFill>
              </a:rPr>
              <a:t>planlagt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aktivitet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på</a:t>
            </a:r>
            <a:r>
              <a:rPr lang="en-US" sz="3400" dirty="0">
                <a:solidFill>
                  <a:srgbClr val="FFFFFF"/>
                </a:solidFill>
              </a:rPr>
              <a:t> atelier </a:t>
            </a:r>
            <a:r>
              <a:rPr lang="en-US" sz="3400" dirty="0" err="1">
                <a:solidFill>
                  <a:srgbClr val="FFFFFF"/>
                </a:solidFill>
              </a:rPr>
              <a:t>innebærer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arbeid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rundt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temaet</a:t>
            </a:r>
            <a:r>
              <a:rPr lang="en-US" sz="3400" dirty="0">
                <a:solidFill>
                  <a:srgbClr val="FFFFFF"/>
                </a:solidFill>
              </a:rPr>
              <a:t>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24AC567A-6426-43B9-9039-C9DAA62C8B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60412" y="2426818"/>
            <a:ext cx="2998227" cy="399763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8776D801-FF01-42C7-B9F8-5BE8BDF547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673918" y="2426818"/>
            <a:ext cx="2998227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4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2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489EEC9-A82F-4DA5-8FB3-57421E723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dirty="0" err="1">
                <a:solidFill>
                  <a:srgbClr val="FFFFFF"/>
                </a:solidFill>
              </a:rPr>
              <a:t>Noen</a:t>
            </a:r>
            <a:r>
              <a:rPr lang="en-US" sz="2800" dirty="0">
                <a:solidFill>
                  <a:srgbClr val="FFFFFF"/>
                </a:solidFill>
              </a:rPr>
              <a:t> av </a:t>
            </a:r>
            <a:r>
              <a:rPr lang="en-US" sz="2800" dirty="0" err="1">
                <a:solidFill>
                  <a:srgbClr val="FFFFFF"/>
                </a:solidFill>
              </a:rPr>
              <a:t>barna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er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veldig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opptatt</a:t>
            </a:r>
            <a:r>
              <a:rPr lang="en-US" sz="2800" dirty="0">
                <a:solidFill>
                  <a:srgbClr val="FFFFFF"/>
                </a:solidFill>
              </a:rPr>
              <a:t> av </a:t>
            </a:r>
            <a:r>
              <a:rPr lang="en-US" sz="2800" dirty="0" err="1">
                <a:solidFill>
                  <a:srgbClr val="FFFFFF"/>
                </a:solidFill>
              </a:rPr>
              <a:t>sjørøvere</a:t>
            </a:r>
            <a:r>
              <a:rPr lang="en-US" sz="2800" dirty="0">
                <a:solidFill>
                  <a:srgbClr val="FFFFFF"/>
                </a:solidFill>
              </a:rPr>
              <a:t>. </a:t>
            </a:r>
            <a:r>
              <a:rPr lang="en-US" sz="2800" dirty="0" err="1">
                <a:solidFill>
                  <a:srgbClr val="FFFFFF"/>
                </a:solidFill>
              </a:rPr>
              <a:t>Derfor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måtte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en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sjørøverskute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som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barna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kan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leke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inni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lages</a:t>
            </a:r>
            <a:r>
              <a:rPr lang="en-US" sz="2800" dirty="0">
                <a:solidFill>
                  <a:srgbClr val="FFFFFF"/>
                </a:solidFill>
              </a:rPr>
              <a:t>.</a:t>
            </a:r>
          </a:p>
        </p:txBody>
      </p:sp>
      <p:cxnSp>
        <p:nvCxnSpPr>
          <p:cNvPr id="38" name="Straight Connector 2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lassholder for innhold 6">
            <a:extLst>
              <a:ext uri="{FF2B5EF4-FFF2-40B4-BE49-F238E27FC236}">
                <a16:creationId xmlns:a16="http://schemas.microsoft.com/office/drawing/2014/main" id="{69E4EBF5-A851-4074-AE7E-D061125692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85" r="-2" b="14414"/>
          <a:stretch/>
        </p:blipFill>
        <p:spPr bwMode="auto">
          <a:xfrm>
            <a:off x="858172" y="2426818"/>
            <a:ext cx="4402707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Straight Connector 2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B0078461-1596-4E85-B374-A562B2BC0A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6475" b="1394"/>
          <a:stretch/>
        </p:blipFill>
        <p:spPr>
          <a:xfrm>
            <a:off x="7323154" y="2370324"/>
            <a:ext cx="4514968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9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A8061BE-6EBD-4777-B4BD-7FA4245C7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2445" y="3640254"/>
            <a:ext cx="5319433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 err="1"/>
              <a:t>Barna</a:t>
            </a:r>
            <a:r>
              <a:rPr lang="en-US" sz="4800" dirty="0"/>
              <a:t> </a:t>
            </a:r>
            <a:r>
              <a:rPr lang="en-US" sz="4800" dirty="0" err="1"/>
              <a:t>ville</a:t>
            </a:r>
            <a:r>
              <a:rPr lang="en-US" sz="4800" dirty="0"/>
              <a:t> at </a:t>
            </a:r>
            <a:r>
              <a:rPr lang="en-US" sz="4800" dirty="0" err="1"/>
              <a:t>sanserommet</a:t>
            </a:r>
            <a:r>
              <a:rPr lang="en-US" sz="4800" dirty="0"/>
              <a:t> </a:t>
            </a:r>
            <a:r>
              <a:rPr lang="en-US" sz="4800" dirty="0" err="1"/>
              <a:t>vårt</a:t>
            </a:r>
            <a:r>
              <a:rPr lang="en-US" sz="4800" dirty="0"/>
              <a:t> </a:t>
            </a:r>
            <a:r>
              <a:rPr lang="en-US" sz="4800" dirty="0" err="1"/>
              <a:t>skulle</a:t>
            </a:r>
            <a:r>
              <a:rPr lang="en-US" sz="4800" dirty="0"/>
              <a:t> </a:t>
            </a:r>
            <a:r>
              <a:rPr lang="en-US" sz="4800" dirty="0" err="1"/>
              <a:t>bli</a:t>
            </a:r>
            <a:r>
              <a:rPr lang="en-US" sz="4800" dirty="0"/>
              <a:t> </a:t>
            </a:r>
            <a:r>
              <a:rPr lang="en-US" sz="4800" dirty="0" err="1"/>
              <a:t>til</a:t>
            </a:r>
            <a:r>
              <a:rPr lang="en-US" sz="4800" dirty="0"/>
              <a:t> </a:t>
            </a:r>
            <a:r>
              <a:rPr lang="en-US" sz="4800" dirty="0" err="1"/>
              <a:t>en</a:t>
            </a:r>
            <a:r>
              <a:rPr lang="en-US" sz="4800" dirty="0"/>
              <a:t> </a:t>
            </a:r>
            <a:r>
              <a:rPr lang="en-US" sz="4800" dirty="0" err="1"/>
              <a:t>ubåt</a:t>
            </a:r>
            <a:r>
              <a:rPr lang="en-US" sz="4800" dirty="0"/>
              <a:t>.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C6334C2-F73F-4B3B-A626-DD5F69DF6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389868" cy="6374535"/>
          </a:xfrm>
          <a:custGeom>
            <a:avLst/>
            <a:gdLst>
              <a:gd name="connsiteX0" fmla="*/ 620377 w 5389868"/>
              <a:gd name="connsiteY0" fmla="*/ 6374535 h 6374535"/>
              <a:gd name="connsiteX1" fmla="*/ 3459520 w 5389868"/>
              <a:gd name="connsiteY1" fmla="*/ 6374535 h 6374535"/>
              <a:gd name="connsiteX2" fmla="*/ 3638761 w 5389868"/>
              <a:gd name="connsiteY2" fmla="*/ 6288190 h 6374535"/>
              <a:gd name="connsiteX3" fmla="*/ 5389868 w 5389868"/>
              <a:gd name="connsiteY3" fmla="*/ 3346018 h 6374535"/>
              <a:gd name="connsiteX4" fmla="*/ 2043850 w 5389868"/>
              <a:gd name="connsiteY4" fmla="*/ 0 h 6374535"/>
              <a:gd name="connsiteX5" fmla="*/ 139826 w 5389868"/>
              <a:gd name="connsiteY5" fmla="*/ 594192 h 6374535"/>
              <a:gd name="connsiteX6" fmla="*/ 0 w 5389868"/>
              <a:gd name="connsiteY6" fmla="*/ 700065 h 6374535"/>
              <a:gd name="connsiteX7" fmla="*/ 0 w 5389868"/>
              <a:gd name="connsiteY7" fmla="*/ 5991971 h 6374535"/>
              <a:gd name="connsiteX8" fmla="*/ 139827 w 5389868"/>
              <a:gd name="connsiteY8" fmla="*/ 6097845 h 6374535"/>
              <a:gd name="connsiteX9" fmla="*/ 378347 w 5389868"/>
              <a:gd name="connsiteY9" fmla="*/ 6248727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89868" h="6374535">
                <a:moveTo>
                  <a:pt x="620377" y="6374535"/>
                </a:moveTo>
                <a:lnTo>
                  <a:pt x="3459520" y="6374535"/>
                </a:lnTo>
                <a:lnTo>
                  <a:pt x="3638761" y="6288190"/>
                </a:lnTo>
                <a:cubicBezTo>
                  <a:pt x="4681799" y="5721578"/>
                  <a:pt x="5389868" y="4616487"/>
                  <a:pt x="5389868" y="3346018"/>
                </a:cubicBezTo>
                <a:cubicBezTo>
                  <a:pt x="5389868" y="1498063"/>
                  <a:pt x="3891805" y="0"/>
                  <a:pt x="2043850" y="0"/>
                </a:cubicBezTo>
                <a:cubicBezTo>
                  <a:pt x="1336430" y="0"/>
                  <a:pt x="680285" y="219535"/>
                  <a:pt x="139826" y="594192"/>
                </a:cubicBezTo>
                <a:lnTo>
                  <a:pt x="0" y="700065"/>
                </a:lnTo>
                <a:lnTo>
                  <a:pt x="0" y="5991971"/>
                </a:lnTo>
                <a:lnTo>
                  <a:pt x="139827" y="6097845"/>
                </a:lnTo>
                <a:cubicBezTo>
                  <a:pt x="217035" y="6151367"/>
                  <a:pt x="296605" y="6201724"/>
                  <a:pt x="378347" y="62487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lassholder for innhold 5">
            <a:extLst>
              <a:ext uri="{FF2B5EF4-FFF2-40B4-BE49-F238E27FC236}">
                <a16:creationId xmlns:a16="http://schemas.microsoft.com/office/drawing/2014/main" id="{6D7BF05C-57F6-4990-934B-8C4B4F8A07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20119" r="-2" b="13141"/>
          <a:stretch/>
        </p:blipFill>
        <p:spPr>
          <a:xfrm>
            <a:off x="20" y="10"/>
            <a:ext cx="5234499" cy="6210619"/>
          </a:xfrm>
          <a:custGeom>
            <a:avLst/>
            <a:gdLst>
              <a:gd name="connsiteX0" fmla="*/ 1082595 w 5234519"/>
              <a:gd name="connsiteY0" fmla="*/ 0 h 6210629"/>
              <a:gd name="connsiteX1" fmla="*/ 3027450 w 5234519"/>
              <a:gd name="connsiteY1" fmla="*/ 0 h 6210629"/>
              <a:gd name="connsiteX2" fmla="*/ 3291029 w 5234519"/>
              <a:gd name="connsiteY2" fmla="*/ 96471 h 6210629"/>
              <a:gd name="connsiteX3" fmla="*/ 5234519 w 5234519"/>
              <a:gd name="connsiteY3" fmla="*/ 3028517 h 6210629"/>
              <a:gd name="connsiteX4" fmla="*/ 2052407 w 5234519"/>
              <a:gd name="connsiteY4" fmla="*/ 6210629 h 6210629"/>
              <a:gd name="connsiteX5" fmla="*/ 28288 w 5234519"/>
              <a:gd name="connsiteY5" fmla="*/ 5483989 h 6210629"/>
              <a:gd name="connsiteX6" fmla="*/ 0 w 5234519"/>
              <a:gd name="connsiteY6" fmla="*/ 5458279 h 6210629"/>
              <a:gd name="connsiteX7" fmla="*/ 0 w 5234519"/>
              <a:gd name="connsiteY7" fmla="*/ 598754 h 6210629"/>
              <a:gd name="connsiteX8" fmla="*/ 28288 w 5234519"/>
              <a:gd name="connsiteY8" fmla="*/ 573044 h 6210629"/>
              <a:gd name="connsiteX9" fmla="*/ 958290 w 5234519"/>
              <a:gd name="connsiteY9" fmla="*/ 39494 h 621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4519" h="6210629">
                <a:moveTo>
                  <a:pt x="1082595" y="0"/>
                </a:moveTo>
                <a:lnTo>
                  <a:pt x="3027450" y="0"/>
                </a:lnTo>
                <a:lnTo>
                  <a:pt x="3291029" y="96471"/>
                </a:lnTo>
                <a:cubicBezTo>
                  <a:pt x="4433137" y="579542"/>
                  <a:pt x="5234519" y="1710443"/>
                  <a:pt x="5234519" y="3028517"/>
                </a:cubicBezTo>
                <a:cubicBezTo>
                  <a:pt x="5234519" y="4785949"/>
                  <a:pt x="3809839" y="6210629"/>
                  <a:pt x="2052407" y="6210629"/>
                </a:cubicBezTo>
                <a:cubicBezTo>
                  <a:pt x="1283531" y="6210629"/>
                  <a:pt x="578345" y="5937936"/>
                  <a:pt x="28288" y="5483989"/>
                </a:cubicBezTo>
                <a:lnTo>
                  <a:pt x="0" y="5458279"/>
                </a:lnTo>
                <a:lnTo>
                  <a:pt x="0" y="598754"/>
                </a:lnTo>
                <a:lnTo>
                  <a:pt x="28288" y="573044"/>
                </a:lnTo>
                <a:cubicBezTo>
                  <a:pt x="303317" y="346070"/>
                  <a:pt x="617127" y="164410"/>
                  <a:pt x="958290" y="3949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96174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7BA193C-0FEE-404F-A6B5-E090FD532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Masker </a:t>
            </a:r>
            <a:r>
              <a:rPr lang="en-US" sz="5400" dirty="0" err="1">
                <a:solidFill>
                  <a:srgbClr val="FFFFFF"/>
                </a:solidFill>
              </a:rPr>
              <a:t>og</a:t>
            </a:r>
            <a:r>
              <a:rPr lang="en-US" sz="5400" dirty="0">
                <a:solidFill>
                  <a:srgbClr val="FFFFFF"/>
                </a:solidFill>
              </a:rPr>
              <a:t> </a:t>
            </a:r>
            <a:r>
              <a:rPr lang="en-US" sz="5400" dirty="0" err="1">
                <a:solidFill>
                  <a:srgbClr val="FFFFFF"/>
                </a:solidFill>
              </a:rPr>
              <a:t>havfrueslott</a:t>
            </a:r>
            <a:r>
              <a:rPr lang="en-US" sz="540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C3C5D0ED-A531-4486-A90D-B2E0910513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48885" y="307731"/>
            <a:ext cx="2998227" cy="3997637"/>
          </a:xfrm>
          <a:prstGeom prst="rect">
            <a:avLst/>
          </a:prstGeom>
        </p:spPr>
      </p:pic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6471035B-2DF4-4CC7-BE06-05F26CE4DC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44888" y="307731"/>
            <a:ext cx="2998227" cy="399763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677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E5E68FC-65C7-47BF-BCC0-5A2378CDA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2700" dirty="0" err="1">
                <a:solidFill>
                  <a:srgbClr val="FFFFFF"/>
                </a:solidFill>
              </a:rPr>
              <a:t>Havet</a:t>
            </a:r>
            <a:r>
              <a:rPr lang="en-US" sz="2700" dirty="0">
                <a:solidFill>
                  <a:srgbClr val="FFFFFF"/>
                </a:solidFill>
              </a:rPr>
              <a:t> </a:t>
            </a:r>
            <a:r>
              <a:rPr lang="en-US" sz="2700" dirty="0" err="1">
                <a:solidFill>
                  <a:srgbClr val="FFFFFF"/>
                </a:solidFill>
              </a:rPr>
              <a:t>gjenspeiles</a:t>
            </a:r>
            <a:r>
              <a:rPr lang="en-US" sz="2700" dirty="0">
                <a:solidFill>
                  <a:srgbClr val="FFFFFF"/>
                </a:solidFill>
              </a:rPr>
              <a:t> «</a:t>
            </a:r>
            <a:r>
              <a:rPr lang="en-US" sz="2700" dirty="0" err="1">
                <a:solidFill>
                  <a:srgbClr val="FFFFFF"/>
                </a:solidFill>
              </a:rPr>
              <a:t>overalt</a:t>
            </a:r>
            <a:r>
              <a:rPr lang="en-US" sz="2700" dirty="0">
                <a:solidFill>
                  <a:srgbClr val="FFFFFF"/>
                </a:solidFill>
              </a:rPr>
              <a:t>»</a:t>
            </a:r>
            <a:br>
              <a:rPr lang="en-US" sz="2700" dirty="0">
                <a:solidFill>
                  <a:srgbClr val="FFFFFF"/>
                </a:solidFill>
              </a:rPr>
            </a:br>
            <a:r>
              <a:rPr lang="en-US" sz="2700" dirty="0">
                <a:solidFill>
                  <a:srgbClr val="FFFFFF"/>
                </a:solidFill>
              </a:rPr>
              <a:t>Vi </a:t>
            </a:r>
            <a:r>
              <a:rPr lang="en-US" sz="2700" dirty="0" err="1">
                <a:solidFill>
                  <a:srgbClr val="FFFFFF"/>
                </a:solidFill>
              </a:rPr>
              <a:t>får</a:t>
            </a:r>
            <a:r>
              <a:rPr lang="en-US" sz="2700" dirty="0">
                <a:solidFill>
                  <a:srgbClr val="FFFFFF"/>
                </a:solidFill>
              </a:rPr>
              <a:t> </a:t>
            </a:r>
            <a:r>
              <a:rPr lang="en-US" sz="2700" dirty="0" err="1">
                <a:solidFill>
                  <a:srgbClr val="FFFFFF"/>
                </a:solidFill>
              </a:rPr>
              <a:t>gode</a:t>
            </a:r>
            <a:r>
              <a:rPr lang="en-US" sz="2700" dirty="0">
                <a:solidFill>
                  <a:srgbClr val="FFFFFF"/>
                </a:solidFill>
              </a:rPr>
              <a:t> </a:t>
            </a:r>
            <a:r>
              <a:rPr lang="en-US" sz="2700" dirty="0" err="1">
                <a:solidFill>
                  <a:srgbClr val="FFFFFF"/>
                </a:solidFill>
              </a:rPr>
              <a:t>samtaler</a:t>
            </a:r>
            <a:r>
              <a:rPr lang="en-US" sz="2700" dirty="0">
                <a:solidFill>
                  <a:srgbClr val="FFFFFF"/>
                </a:solidFill>
              </a:rPr>
              <a:t> </a:t>
            </a:r>
            <a:r>
              <a:rPr lang="en-US" sz="2700" dirty="0" err="1">
                <a:solidFill>
                  <a:srgbClr val="FFFFFF"/>
                </a:solidFill>
              </a:rPr>
              <a:t>og</a:t>
            </a:r>
            <a:r>
              <a:rPr lang="en-US" sz="2700" dirty="0">
                <a:solidFill>
                  <a:srgbClr val="FFFFFF"/>
                </a:solidFill>
              </a:rPr>
              <a:t> </a:t>
            </a:r>
            <a:r>
              <a:rPr lang="en-US" sz="2700" dirty="0" err="1">
                <a:solidFill>
                  <a:srgbClr val="FFFFFF"/>
                </a:solidFill>
              </a:rPr>
              <a:t>inspirasjon</a:t>
            </a:r>
            <a:r>
              <a:rPr lang="en-US" sz="2700" dirty="0">
                <a:solidFill>
                  <a:srgbClr val="FFFFFF"/>
                </a:solidFill>
              </a:rPr>
              <a:t> </a:t>
            </a:r>
            <a:r>
              <a:rPr lang="en-US" sz="2700" dirty="0" err="1">
                <a:solidFill>
                  <a:srgbClr val="FFFFFF"/>
                </a:solidFill>
              </a:rPr>
              <a:t>til</a:t>
            </a:r>
            <a:r>
              <a:rPr lang="en-US" sz="2700" dirty="0">
                <a:solidFill>
                  <a:srgbClr val="FFFFFF"/>
                </a:solidFill>
              </a:rPr>
              <a:t> </a:t>
            </a:r>
            <a:r>
              <a:rPr lang="en-US" sz="2700" dirty="0" err="1">
                <a:solidFill>
                  <a:srgbClr val="FFFFFF"/>
                </a:solidFill>
              </a:rPr>
              <a:t>lek</a:t>
            </a:r>
            <a:r>
              <a:rPr lang="en-US" sz="5400" dirty="0">
                <a:solidFill>
                  <a:srgbClr val="FFFFFF"/>
                </a:solidFill>
              </a:rPr>
              <a:t>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109DD770-7C6A-476A-A314-93370F697D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60412" y="2426818"/>
            <a:ext cx="2998227" cy="399763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lassholder for innhold 5">
            <a:extLst>
              <a:ext uri="{FF2B5EF4-FFF2-40B4-BE49-F238E27FC236}">
                <a16:creationId xmlns:a16="http://schemas.microsoft.com/office/drawing/2014/main" id="{F45C91A9-A889-4C92-9143-1F7EE083FD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 rot="5400000">
            <a:off x="7174213" y="1760545"/>
            <a:ext cx="3997637" cy="533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9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08E2A8B-D804-439A-A725-7C8281E5B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…det </a:t>
            </a:r>
            <a:r>
              <a:rPr lang="en-US" sz="3200" dirty="0" err="1">
                <a:solidFill>
                  <a:srgbClr val="FFFFFF"/>
                </a:solidFill>
              </a:rPr>
              <a:t>skal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være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tydelig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både</a:t>
            </a:r>
            <a:r>
              <a:rPr lang="en-US" sz="3200" dirty="0">
                <a:solidFill>
                  <a:srgbClr val="FFFFFF"/>
                </a:solidFill>
              </a:rPr>
              <a:t> for </a:t>
            </a:r>
            <a:r>
              <a:rPr lang="en-US" sz="3200" dirty="0" err="1">
                <a:solidFill>
                  <a:srgbClr val="FFFFFF"/>
                </a:solidFill>
              </a:rPr>
              <a:t>voksne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og</a:t>
            </a:r>
            <a:r>
              <a:rPr lang="en-US" sz="3200" dirty="0">
                <a:solidFill>
                  <a:srgbClr val="FFFFFF"/>
                </a:solidFill>
              </a:rPr>
              <a:t> barn </a:t>
            </a:r>
            <a:r>
              <a:rPr lang="en-US" sz="3200" dirty="0" err="1">
                <a:solidFill>
                  <a:srgbClr val="FFFFFF"/>
                </a:solidFill>
              </a:rPr>
              <a:t>hvor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vårt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fokus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er</a:t>
            </a:r>
            <a:r>
              <a:rPr lang="en-US" sz="32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19" name="Plassholder for innhold 5">
            <a:extLst>
              <a:ext uri="{FF2B5EF4-FFF2-40B4-BE49-F238E27FC236}">
                <a16:creationId xmlns:a16="http://schemas.microsoft.com/office/drawing/2014/main" id="{7479BAAE-C0DF-42AD-8F4E-12673AC8D1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48885" y="307731"/>
            <a:ext cx="2998227" cy="3997637"/>
          </a:xfrm>
          <a:prstGeom prst="rect">
            <a:avLst/>
          </a:prstGeom>
        </p:spPr>
      </p:pic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117A098B-141A-4EF6-92C6-02A52642FE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44888" y="307731"/>
            <a:ext cx="2998227" cy="399763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04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A2B4AAE-48F6-4D8A-9ED0-37B50142A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en-US" sz="1800"/>
              <a:t>Fine stoffer og utkledningstøy i samtråd med temaet “hav”</a:t>
            </a:r>
            <a:endParaRPr lang="en-US" sz="1800" dirty="0"/>
          </a:p>
        </p:txBody>
      </p:sp>
      <p:pic>
        <p:nvPicPr>
          <p:cNvPr id="9" name="Plassholder for innhold 4">
            <a:extLst>
              <a:ext uri="{FF2B5EF4-FFF2-40B4-BE49-F238E27FC236}">
                <a16:creationId xmlns:a16="http://schemas.microsoft.com/office/drawing/2014/main" id="{99699D99-9CE8-48A9-9076-1738699A7B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00" b="8700"/>
          <a:stretch/>
        </p:blipFill>
        <p:spPr>
          <a:xfrm rot="5400000">
            <a:off x="4986528" y="-347472"/>
            <a:ext cx="6858000" cy="755294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7898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innhold 5">
            <a:extLst>
              <a:ext uri="{FF2B5EF4-FFF2-40B4-BE49-F238E27FC236}">
                <a16:creationId xmlns:a16="http://schemas.microsoft.com/office/drawing/2014/main" id="{E3DFCAFC-FF3F-43E4-9AE3-F1C28AA759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6159" b="884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9B5A7E2-5674-4FBB-9424-CA3E59EB2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etterhvert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kan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vi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svømme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“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ekte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”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hav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….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180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61CC58-13F3-4C31-9721-A1C472640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314" y="1396289"/>
            <a:ext cx="4989166" cy="264476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Havet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var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tema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for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årets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karneval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Her har vi alt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fra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dykkere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fisker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søppel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pingviner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maneter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og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sjørøvere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b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spiste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blekksprutpølse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og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fisket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godteposer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stedet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for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pinjata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(det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finnes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ikke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pinjata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havet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). </a:t>
            </a:r>
            <a:b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Godteposene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inneholdt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sursild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saltsild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og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gullfisker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0ED52484-C939-4951-85D6-79046BBC6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67397" cy="3481744"/>
          </a:xfrm>
          <a:custGeom>
            <a:avLst/>
            <a:gdLst>
              <a:gd name="connsiteX0" fmla="*/ 0 w 4067397"/>
              <a:gd name="connsiteY0" fmla="*/ 0 h 3481744"/>
              <a:gd name="connsiteX1" fmla="*/ 3741230 w 4067397"/>
              <a:gd name="connsiteY1" fmla="*/ 0 h 3481744"/>
              <a:gd name="connsiteX2" fmla="*/ 3789282 w 4067397"/>
              <a:gd name="connsiteY2" fmla="*/ 79096 h 3481744"/>
              <a:gd name="connsiteX3" fmla="*/ 4067397 w 4067397"/>
              <a:gd name="connsiteY3" fmla="*/ 1177456 h 3481744"/>
              <a:gd name="connsiteX4" fmla="*/ 1763109 w 4067397"/>
              <a:gd name="connsiteY4" fmla="*/ 3481744 h 3481744"/>
              <a:gd name="connsiteX5" fmla="*/ 133731 w 4067397"/>
              <a:gd name="connsiteY5" fmla="*/ 2806834 h 3481744"/>
              <a:gd name="connsiteX6" fmla="*/ 0 w 4067397"/>
              <a:gd name="connsiteY6" fmla="*/ 2659692 h 348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397" h="3481744">
                <a:moveTo>
                  <a:pt x="0" y="0"/>
                </a:moveTo>
                <a:lnTo>
                  <a:pt x="3741230" y="0"/>
                </a:lnTo>
                <a:lnTo>
                  <a:pt x="3789282" y="79096"/>
                </a:lnTo>
                <a:cubicBezTo>
                  <a:pt x="3966649" y="405598"/>
                  <a:pt x="4067397" y="779761"/>
                  <a:pt x="4067397" y="1177456"/>
                </a:cubicBezTo>
                <a:cubicBezTo>
                  <a:pt x="4067397" y="2450079"/>
                  <a:pt x="3035732" y="3481744"/>
                  <a:pt x="1763109" y="3481744"/>
                </a:cubicBezTo>
                <a:cubicBezTo>
                  <a:pt x="1126798" y="3481744"/>
                  <a:pt x="550726" y="3223828"/>
                  <a:pt x="133731" y="2806834"/>
                </a:cubicBezTo>
                <a:lnTo>
                  <a:pt x="0" y="265969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23AC743-1CAC-4594-8F81-8E5C1E45B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5804" y="452999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lassholder for innhold 11">
            <a:extLst>
              <a:ext uri="{FF2B5EF4-FFF2-40B4-BE49-F238E27FC236}">
                <a16:creationId xmlns:a16="http://schemas.microsoft.com/office/drawing/2014/main" id="{FEBC7941-5B14-4DEB-95B0-CFE22666DA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2121" r="4" b="22882"/>
          <a:stretch/>
        </p:blipFill>
        <p:spPr>
          <a:xfrm>
            <a:off x="4700396" y="617591"/>
            <a:ext cx="1691640" cy="1691640"/>
          </a:xfrm>
          <a:custGeom>
            <a:avLst/>
            <a:gdLst>
              <a:gd name="connsiteX0" fmla="*/ 822960 w 1645920"/>
              <a:gd name="connsiteY0" fmla="*/ 0 h 1645920"/>
              <a:gd name="connsiteX1" fmla="*/ 1645920 w 1645920"/>
              <a:gd name="connsiteY1" fmla="*/ 822960 h 1645920"/>
              <a:gd name="connsiteX2" fmla="*/ 822960 w 1645920"/>
              <a:gd name="connsiteY2" fmla="*/ 1645920 h 1645920"/>
              <a:gd name="connsiteX3" fmla="*/ 0 w 1645920"/>
              <a:gd name="connsiteY3" fmla="*/ 822960 h 1645920"/>
              <a:gd name="connsiteX4" fmla="*/ 822960 w 1645920"/>
              <a:gd name="connsiteY4" fmla="*/ 0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5920" h="1645920">
                <a:moveTo>
                  <a:pt x="822960" y="0"/>
                </a:moveTo>
                <a:cubicBezTo>
                  <a:pt x="1277468" y="0"/>
                  <a:pt x="1645920" y="368452"/>
                  <a:pt x="1645920" y="822960"/>
                </a:cubicBezTo>
                <a:cubicBezTo>
                  <a:pt x="1645920" y="1277468"/>
                  <a:pt x="1277468" y="1645920"/>
                  <a:pt x="822960" y="1645920"/>
                </a:cubicBezTo>
                <a:cubicBezTo>
                  <a:pt x="368452" y="1645920"/>
                  <a:pt x="0" y="1277468"/>
                  <a:pt x="0" y="822960"/>
                </a:cubicBezTo>
                <a:cubicBezTo>
                  <a:pt x="0" y="368452"/>
                  <a:pt x="368452" y="0"/>
                  <a:pt x="822960" y="0"/>
                </a:cubicBezTo>
                <a:close/>
              </a:path>
            </a:pathLst>
          </a:custGeom>
        </p:spPr>
      </p:pic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3DF8EA8C-4EAB-49EE-BBAB-78BE910D2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041056"/>
            <a:ext cx="3216344" cy="2816945"/>
          </a:xfrm>
          <a:custGeom>
            <a:avLst/>
            <a:gdLst>
              <a:gd name="connsiteX0" fmla="*/ 1360112 w 3216344"/>
              <a:gd name="connsiteY0" fmla="*/ 0 h 2816945"/>
              <a:gd name="connsiteX1" fmla="*/ 3216344 w 3216344"/>
              <a:gd name="connsiteY1" fmla="*/ 1856232 h 2816945"/>
              <a:gd name="connsiteX2" fmla="*/ 2992307 w 3216344"/>
              <a:gd name="connsiteY2" fmla="*/ 2741023 h 2816945"/>
              <a:gd name="connsiteX3" fmla="*/ 2946183 w 3216344"/>
              <a:gd name="connsiteY3" fmla="*/ 2816945 h 2816945"/>
              <a:gd name="connsiteX4" fmla="*/ 0 w 3216344"/>
              <a:gd name="connsiteY4" fmla="*/ 2816945 h 2816945"/>
              <a:gd name="connsiteX5" fmla="*/ 0 w 3216344"/>
              <a:gd name="connsiteY5" fmla="*/ 596005 h 2816945"/>
              <a:gd name="connsiteX6" fmla="*/ 47558 w 3216344"/>
              <a:gd name="connsiteY6" fmla="*/ 543678 h 2816945"/>
              <a:gd name="connsiteX7" fmla="*/ 1360112 w 3216344"/>
              <a:gd name="connsiteY7" fmla="*/ 0 h 281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6344" h="2816945">
                <a:moveTo>
                  <a:pt x="1360112" y="0"/>
                </a:moveTo>
                <a:cubicBezTo>
                  <a:pt x="2385281" y="0"/>
                  <a:pt x="3216344" y="831063"/>
                  <a:pt x="3216344" y="1856232"/>
                </a:cubicBezTo>
                <a:cubicBezTo>
                  <a:pt x="3216344" y="2176598"/>
                  <a:pt x="3135186" y="2478007"/>
                  <a:pt x="2992307" y="2741023"/>
                </a:cubicBezTo>
                <a:lnTo>
                  <a:pt x="2946183" y="2816945"/>
                </a:lnTo>
                <a:lnTo>
                  <a:pt x="0" y="2816945"/>
                </a:lnTo>
                <a:lnTo>
                  <a:pt x="0" y="596005"/>
                </a:lnTo>
                <a:lnTo>
                  <a:pt x="47558" y="543678"/>
                </a:lnTo>
                <a:cubicBezTo>
                  <a:pt x="383470" y="207766"/>
                  <a:pt x="847528" y="0"/>
                  <a:pt x="136011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973AF05-1CBD-4B57-BB0F-EAEF9F8FB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0935" y="2871982"/>
            <a:ext cx="2834640" cy="28346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lassholder for innhold 9">
            <a:extLst>
              <a:ext uri="{FF2B5EF4-FFF2-40B4-BE49-F238E27FC236}">
                <a16:creationId xmlns:a16="http://schemas.microsoft.com/office/drawing/2014/main" id="{26A390B9-FC69-4A72-A4E2-371D56A4FD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-3"/>
          <a:stretch/>
        </p:blipFill>
        <p:spPr>
          <a:xfrm>
            <a:off x="3545527" y="3036574"/>
            <a:ext cx="2505456" cy="2505456"/>
          </a:xfrm>
          <a:custGeom>
            <a:avLst/>
            <a:gdLst>
              <a:gd name="connsiteX0" fmla="*/ 1252728 w 2505456"/>
              <a:gd name="connsiteY0" fmla="*/ 0 h 2505456"/>
              <a:gd name="connsiteX1" fmla="*/ 2505456 w 2505456"/>
              <a:gd name="connsiteY1" fmla="*/ 1252728 h 2505456"/>
              <a:gd name="connsiteX2" fmla="*/ 1252728 w 2505456"/>
              <a:gd name="connsiteY2" fmla="*/ 2505456 h 2505456"/>
              <a:gd name="connsiteX3" fmla="*/ 0 w 2505456"/>
              <a:gd name="connsiteY3" fmla="*/ 1252728 h 2505456"/>
              <a:gd name="connsiteX4" fmla="*/ 1252728 w 2505456"/>
              <a:gd name="connsiteY4" fmla="*/ 0 h 25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5456" h="2505456">
                <a:moveTo>
                  <a:pt x="1252728" y="0"/>
                </a:moveTo>
                <a:cubicBezTo>
                  <a:pt x="1944591" y="0"/>
                  <a:pt x="2505456" y="560865"/>
                  <a:pt x="2505456" y="1252728"/>
                </a:cubicBezTo>
                <a:cubicBezTo>
                  <a:pt x="2505456" y="1944591"/>
                  <a:pt x="1944591" y="2505456"/>
                  <a:pt x="1252728" y="2505456"/>
                </a:cubicBezTo>
                <a:cubicBezTo>
                  <a:pt x="560865" y="2505456"/>
                  <a:pt x="0" y="1944591"/>
                  <a:pt x="0" y="1252728"/>
                </a:cubicBezTo>
                <a:cubicBezTo>
                  <a:pt x="0" y="560865"/>
                  <a:pt x="560865" y="0"/>
                  <a:pt x="1252728" y="0"/>
                </a:cubicBezTo>
                <a:close/>
              </a:path>
            </a:pathLst>
          </a:custGeom>
        </p:spPr>
      </p:pic>
      <p:pic>
        <p:nvPicPr>
          <p:cNvPr id="20" name="Plassholder for innhold 5">
            <a:extLst>
              <a:ext uri="{FF2B5EF4-FFF2-40B4-BE49-F238E27FC236}">
                <a16:creationId xmlns:a16="http://schemas.microsoft.com/office/drawing/2014/main" id="{E92D17B4-EC0B-46CD-B634-F919C14CAC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24" t="13896" r="2" b="36153"/>
          <a:stretch/>
        </p:blipFill>
        <p:spPr>
          <a:xfrm>
            <a:off x="675861" y="803082"/>
            <a:ext cx="3228638" cy="25157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2" name="Plassholder for innhold 7">
            <a:extLst>
              <a:ext uri="{FF2B5EF4-FFF2-40B4-BE49-F238E27FC236}">
                <a16:creationId xmlns:a16="http://schemas.microsoft.com/office/drawing/2014/main" id="{550A1063-A1C2-44B7-AFAC-664CE78A6E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380" r="5639" b="34730"/>
          <a:stretch/>
        </p:blipFill>
        <p:spPr>
          <a:xfrm>
            <a:off x="1" y="4913906"/>
            <a:ext cx="2878371" cy="1947783"/>
          </a:xfrm>
          <a:custGeom>
            <a:avLst/>
            <a:gdLst>
              <a:gd name="connsiteX0" fmla="*/ 1360112 w 3050387"/>
              <a:gd name="connsiteY0" fmla="*/ 0 h 2654675"/>
              <a:gd name="connsiteX1" fmla="*/ 3050387 w 3050387"/>
              <a:gd name="connsiteY1" fmla="*/ 1690275 h 2654675"/>
              <a:gd name="connsiteX2" fmla="*/ 2761715 w 3050387"/>
              <a:gd name="connsiteY2" fmla="*/ 2635324 h 2654675"/>
              <a:gd name="connsiteX3" fmla="*/ 2747244 w 3050387"/>
              <a:gd name="connsiteY3" fmla="*/ 2654675 h 2654675"/>
              <a:gd name="connsiteX4" fmla="*/ 0 w 3050387"/>
              <a:gd name="connsiteY4" fmla="*/ 2654675 h 2654675"/>
              <a:gd name="connsiteX5" fmla="*/ 0 w 3050387"/>
              <a:gd name="connsiteY5" fmla="*/ 689742 h 2654675"/>
              <a:gd name="connsiteX6" fmla="*/ 55814 w 3050387"/>
              <a:gd name="connsiteY6" fmla="*/ 615103 h 2654675"/>
              <a:gd name="connsiteX7" fmla="*/ 1360112 w 3050387"/>
              <a:gd name="connsiteY7" fmla="*/ 0 h 265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0387" h="2654675">
                <a:moveTo>
                  <a:pt x="1360112" y="0"/>
                </a:moveTo>
                <a:cubicBezTo>
                  <a:pt x="2293625" y="0"/>
                  <a:pt x="3050387" y="756762"/>
                  <a:pt x="3050387" y="1690275"/>
                </a:cubicBezTo>
                <a:cubicBezTo>
                  <a:pt x="3050387" y="2040343"/>
                  <a:pt x="2943967" y="2365554"/>
                  <a:pt x="2761715" y="2635324"/>
                </a:cubicBezTo>
                <a:lnTo>
                  <a:pt x="2747244" y="2654675"/>
                </a:lnTo>
                <a:lnTo>
                  <a:pt x="0" y="2654675"/>
                </a:lnTo>
                <a:lnTo>
                  <a:pt x="0" y="689742"/>
                </a:lnTo>
                <a:lnTo>
                  <a:pt x="55814" y="615103"/>
                </a:lnTo>
                <a:cubicBezTo>
                  <a:pt x="365835" y="239445"/>
                  <a:pt x="835011" y="0"/>
                  <a:pt x="136011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76561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1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1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9C049BD-82B7-4A4A-B896-68FDEDB77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400">
                <a:solidFill>
                  <a:srgbClr val="FFFFFF"/>
                </a:solidFill>
              </a:rPr>
              <a:t>Uterommet: Her svømmer en hval, mens barna kjører båten…</a:t>
            </a:r>
          </a:p>
        </p:txBody>
      </p: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960FE99F-4DA0-4131-BC5D-5EA00C53E3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48885" y="307731"/>
            <a:ext cx="2998227" cy="3997637"/>
          </a:xfrm>
          <a:prstGeom prst="rect">
            <a:avLst/>
          </a:prstGeom>
        </p:spPr>
      </p:pic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C8726209-04FC-4636-91EA-ED21AED00D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644888" y="307731"/>
            <a:ext cx="2998227" cy="3997637"/>
          </a:xfrm>
          <a:prstGeom prst="rect">
            <a:avLst/>
          </a:prstGeom>
        </p:spPr>
      </p:pic>
      <p:cxnSp>
        <p:nvCxnSpPr>
          <p:cNvPr id="25" name="Straight Connector 1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444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17D711D-387F-4B0D-9E1E-44722B2EE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rgbClr val="FFFFFF"/>
                </a:solidFill>
              </a:rPr>
              <a:t>For å komme i riktig modus før vi satte i gang:</a:t>
            </a:r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5054B234-EE8F-4233-AF4E-1CFD604CA4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8067158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2122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30ABB4-CD58-407D-BD6F-DB5BAEEA3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71282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Hvorfor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prosjekt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36" name="Content Placeholder 26">
            <a:extLst>
              <a:ext uri="{FF2B5EF4-FFF2-40B4-BE49-F238E27FC236}">
                <a16:creationId xmlns:a16="http://schemas.microsoft.com/office/drawing/2014/main" id="{45A19657-29ED-4E6F-9232-97B11468E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543" y="2871982"/>
            <a:ext cx="4558309" cy="318168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/>
            <a:r>
              <a:rPr lang="en-US" sz="1600" dirty="0"/>
              <a:t> </a:t>
            </a:r>
            <a:r>
              <a:rPr lang="en-US" sz="1500" dirty="0" err="1"/>
              <a:t>Alle</a:t>
            </a:r>
            <a:r>
              <a:rPr lang="en-US" sz="1500" dirty="0"/>
              <a:t> </a:t>
            </a:r>
            <a:r>
              <a:rPr lang="en-US" sz="1500" dirty="0" err="1"/>
              <a:t>er</a:t>
            </a:r>
            <a:r>
              <a:rPr lang="en-US" sz="1500" dirty="0"/>
              <a:t> med </a:t>
            </a:r>
            <a:r>
              <a:rPr lang="en-US" sz="1500" dirty="0" err="1"/>
              <a:t>og</a:t>
            </a:r>
            <a:r>
              <a:rPr lang="en-US" sz="1500" dirty="0"/>
              <a:t> </a:t>
            </a:r>
            <a:r>
              <a:rPr lang="en-US" sz="1500" dirty="0" err="1"/>
              <a:t>alle</a:t>
            </a:r>
            <a:r>
              <a:rPr lang="en-US" sz="1500" dirty="0"/>
              <a:t> </a:t>
            </a:r>
            <a:r>
              <a:rPr lang="en-US" sz="1500" dirty="0" err="1"/>
              <a:t>kan</a:t>
            </a:r>
            <a:r>
              <a:rPr lang="en-US" sz="1500" dirty="0"/>
              <a:t> </a:t>
            </a:r>
            <a:r>
              <a:rPr lang="en-US" sz="1500" dirty="0" err="1"/>
              <a:t>bidra</a:t>
            </a:r>
            <a:r>
              <a:rPr lang="en-US" sz="1500" dirty="0"/>
              <a:t>! </a:t>
            </a:r>
          </a:p>
          <a:p>
            <a:pPr marL="0"/>
            <a:r>
              <a:rPr lang="en-US" sz="1500" dirty="0" err="1"/>
              <a:t>Personalet</a:t>
            </a:r>
            <a:r>
              <a:rPr lang="en-US" sz="1500" dirty="0"/>
              <a:t> </a:t>
            </a:r>
            <a:r>
              <a:rPr lang="en-US" sz="1500" dirty="0" err="1"/>
              <a:t>jobbet</a:t>
            </a:r>
            <a:r>
              <a:rPr lang="en-US" sz="1500" dirty="0"/>
              <a:t> </a:t>
            </a:r>
            <a:r>
              <a:rPr lang="en-US" sz="1500" dirty="0" err="1"/>
              <a:t>veldig</a:t>
            </a:r>
            <a:r>
              <a:rPr lang="en-US" sz="1500" dirty="0"/>
              <a:t> </a:t>
            </a:r>
            <a:r>
              <a:rPr lang="en-US" sz="1500" dirty="0" err="1"/>
              <a:t>målrettet</a:t>
            </a:r>
            <a:r>
              <a:rPr lang="en-US" sz="1500" dirty="0"/>
              <a:t> </a:t>
            </a:r>
            <a:r>
              <a:rPr lang="en-US" sz="1500" dirty="0" err="1"/>
              <a:t>og</a:t>
            </a:r>
            <a:r>
              <a:rPr lang="en-US" sz="1500" dirty="0"/>
              <a:t> </a:t>
            </a:r>
            <a:r>
              <a:rPr lang="en-US" sz="1500" dirty="0" err="1"/>
              <a:t>samarbeider</a:t>
            </a:r>
            <a:r>
              <a:rPr lang="en-US" sz="1500" dirty="0"/>
              <a:t> </a:t>
            </a:r>
            <a:r>
              <a:rPr lang="en-US" sz="1500" dirty="0" err="1"/>
              <a:t>godt</a:t>
            </a:r>
            <a:r>
              <a:rPr lang="en-US" sz="1500" dirty="0"/>
              <a:t>. </a:t>
            </a:r>
            <a:r>
              <a:rPr lang="en-US" sz="1500" dirty="0" err="1"/>
              <a:t>Høyt</a:t>
            </a:r>
            <a:r>
              <a:rPr lang="en-US" sz="1500" dirty="0"/>
              <a:t> </a:t>
            </a:r>
            <a:r>
              <a:rPr lang="en-US" sz="1500" dirty="0" err="1"/>
              <a:t>engasjement</a:t>
            </a:r>
            <a:r>
              <a:rPr lang="en-US" sz="1500" dirty="0"/>
              <a:t>.</a:t>
            </a:r>
          </a:p>
          <a:p>
            <a:pPr marL="0"/>
            <a:r>
              <a:rPr lang="en-US" sz="1500" dirty="0" err="1"/>
              <a:t>Forutsigbare</a:t>
            </a:r>
            <a:r>
              <a:rPr lang="en-US" sz="1500" dirty="0"/>
              <a:t> planer </a:t>
            </a:r>
            <a:r>
              <a:rPr lang="en-US" sz="1500" dirty="0" err="1"/>
              <a:t>samtidig</a:t>
            </a:r>
            <a:r>
              <a:rPr lang="en-US" sz="1500" dirty="0"/>
              <a:t> </a:t>
            </a:r>
            <a:r>
              <a:rPr lang="en-US" sz="1500" dirty="0" err="1"/>
              <a:t>som</a:t>
            </a:r>
            <a:r>
              <a:rPr lang="en-US" sz="1500" dirty="0"/>
              <a:t> det </a:t>
            </a:r>
            <a:r>
              <a:rPr lang="en-US" sz="1500" dirty="0" err="1"/>
              <a:t>gir</a:t>
            </a:r>
            <a:r>
              <a:rPr lang="en-US" sz="1500" dirty="0"/>
              <a:t> </a:t>
            </a:r>
            <a:r>
              <a:rPr lang="en-US" sz="1500" dirty="0" err="1"/>
              <a:t>stor</a:t>
            </a:r>
            <a:r>
              <a:rPr lang="en-US" sz="1500" dirty="0"/>
              <a:t> </a:t>
            </a:r>
            <a:r>
              <a:rPr lang="en-US" sz="1500" dirty="0" err="1"/>
              <a:t>autonomi</a:t>
            </a:r>
            <a:r>
              <a:rPr lang="en-US" sz="1500" dirty="0"/>
              <a:t> </a:t>
            </a:r>
            <a:r>
              <a:rPr lang="en-US" sz="1500" dirty="0" err="1"/>
              <a:t>innenfor</a:t>
            </a:r>
            <a:r>
              <a:rPr lang="en-US" sz="1500" dirty="0"/>
              <a:t> </a:t>
            </a:r>
            <a:r>
              <a:rPr lang="en-US" sz="1500" dirty="0" err="1"/>
              <a:t>temaet</a:t>
            </a:r>
            <a:r>
              <a:rPr lang="en-US" sz="1500" dirty="0"/>
              <a:t>. “Alt </a:t>
            </a:r>
            <a:r>
              <a:rPr lang="en-US" sz="1500" dirty="0" err="1"/>
              <a:t>er</a:t>
            </a:r>
            <a:r>
              <a:rPr lang="en-US" sz="1500" dirty="0"/>
              <a:t> </a:t>
            </a:r>
            <a:r>
              <a:rPr lang="en-US" sz="1500" dirty="0" err="1"/>
              <a:t>lov</a:t>
            </a:r>
            <a:r>
              <a:rPr lang="en-US" sz="1500" dirty="0"/>
              <a:t>”</a:t>
            </a:r>
          </a:p>
          <a:p>
            <a:pPr marL="0"/>
            <a:r>
              <a:rPr lang="en-US" sz="1500" dirty="0" err="1"/>
              <a:t>Høyt</a:t>
            </a:r>
            <a:r>
              <a:rPr lang="en-US" sz="1500" dirty="0"/>
              <a:t> </a:t>
            </a:r>
            <a:r>
              <a:rPr lang="en-US" sz="1500" dirty="0" err="1"/>
              <a:t>engasjement</a:t>
            </a:r>
            <a:r>
              <a:rPr lang="en-US" sz="1500" dirty="0"/>
              <a:t> i </a:t>
            </a:r>
            <a:r>
              <a:rPr lang="en-US" sz="1500" dirty="0" err="1"/>
              <a:t>foreldregruppen</a:t>
            </a:r>
            <a:r>
              <a:rPr lang="en-US" sz="1500" dirty="0"/>
              <a:t> under </a:t>
            </a:r>
            <a:r>
              <a:rPr lang="en-US" sz="1500" dirty="0" err="1"/>
              <a:t>prosjektperioden</a:t>
            </a:r>
            <a:r>
              <a:rPr lang="en-US" sz="1500" dirty="0"/>
              <a:t>. </a:t>
            </a:r>
            <a:r>
              <a:rPr lang="en-US" sz="1500" dirty="0" err="1"/>
              <a:t>Bidrar</a:t>
            </a:r>
            <a:r>
              <a:rPr lang="en-US" sz="1500" dirty="0"/>
              <a:t> med </a:t>
            </a:r>
            <a:r>
              <a:rPr lang="en-US" sz="1500" dirty="0" err="1"/>
              <a:t>materiell</a:t>
            </a:r>
            <a:r>
              <a:rPr lang="en-US" sz="1500" dirty="0"/>
              <a:t> </a:t>
            </a:r>
            <a:r>
              <a:rPr lang="en-US" sz="1500" dirty="0" err="1"/>
              <a:t>og</a:t>
            </a:r>
            <a:r>
              <a:rPr lang="en-US" sz="1500" dirty="0"/>
              <a:t> </a:t>
            </a:r>
            <a:r>
              <a:rPr lang="en-US" sz="1500" dirty="0" err="1"/>
              <a:t>ideer</a:t>
            </a:r>
            <a:r>
              <a:rPr lang="en-US" sz="1500" dirty="0"/>
              <a:t>. </a:t>
            </a:r>
            <a:r>
              <a:rPr lang="en-US" sz="1500" dirty="0" err="1"/>
              <a:t>Bedre</a:t>
            </a:r>
            <a:r>
              <a:rPr lang="en-US" sz="1500" dirty="0"/>
              <a:t> </a:t>
            </a:r>
            <a:r>
              <a:rPr lang="en-US" sz="1500" dirty="0" err="1"/>
              <a:t>hente</a:t>
            </a:r>
            <a:r>
              <a:rPr lang="en-US" sz="1500" dirty="0"/>
              <a:t>- </a:t>
            </a:r>
            <a:r>
              <a:rPr lang="en-US" sz="1500" dirty="0" err="1"/>
              <a:t>og</a:t>
            </a:r>
            <a:r>
              <a:rPr lang="en-US" sz="1500" dirty="0"/>
              <a:t> </a:t>
            </a:r>
            <a:r>
              <a:rPr lang="en-US" sz="1500" dirty="0" err="1"/>
              <a:t>bringesituasjoner</a:t>
            </a:r>
            <a:r>
              <a:rPr lang="en-US" sz="1500" dirty="0"/>
              <a:t>.</a:t>
            </a:r>
            <a:r>
              <a:rPr lang="en-US" sz="1500" dirty="0">
                <a:solidFill>
                  <a:prstClr val="white"/>
                </a:solidFill>
              </a:rPr>
              <a:t> </a:t>
            </a:r>
            <a:r>
              <a:rPr lang="en-US" sz="1500" dirty="0" err="1">
                <a:solidFill>
                  <a:prstClr val="white"/>
                </a:solidFill>
              </a:rPr>
              <a:t>Barna</a:t>
            </a:r>
            <a:r>
              <a:rPr lang="en-US" sz="1500" dirty="0">
                <a:solidFill>
                  <a:prstClr val="white"/>
                </a:solidFill>
              </a:rPr>
              <a:t> </a:t>
            </a:r>
            <a:r>
              <a:rPr lang="en-US" sz="1500" dirty="0" err="1">
                <a:solidFill>
                  <a:prstClr val="white"/>
                </a:solidFill>
              </a:rPr>
              <a:t>er</a:t>
            </a:r>
            <a:r>
              <a:rPr lang="en-US" sz="1500" dirty="0">
                <a:solidFill>
                  <a:prstClr val="white"/>
                </a:solidFill>
              </a:rPr>
              <a:t> </a:t>
            </a:r>
            <a:r>
              <a:rPr lang="en-US" sz="1500" dirty="0" err="1">
                <a:solidFill>
                  <a:prstClr val="white"/>
                </a:solidFill>
              </a:rPr>
              <a:t>stolte</a:t>
            </a:r>
            <a:r>
              <a:rPr lang="en-US" sz="1500" dirty="0">
                <a:solidFill>
                  <a:prstClr val="white"/>
                </a:solidFill>
              </a:rPr>
              <a:t> over </a:t>
            </a:r>
            <a:r>
              <a:rPr lang="en-US" sz="1500" dirty="0" err="1">
                <a:solidFill>
                  <a:prstClr val="white"/>
                </a:solidFill>
              </a:rPr>
              <a:t>hva</a:t>
            </a:r>
            <a:r>
              <a:rPr lang="en-US" sz="1500" dirty="0">
                <a:solidFill>
                  <a:prstClr val="white"/>
                </a:solidFill>
              </a:rPr>
              <a:t> de har </a:t>
            </a:r>
            <a:r>
              <a:rPr lang="en-US" sz="1500" dirty="0" err="1">
                <a:solidFill>
                  <a:prstClr val="white"/>
                </a:solidFill>
              </a:rPr>
              <a:t>fått</a:t>
            </a:r>
            <a:r>
              <a:rPr lang="en-US" sz="1500" dirty="0">
                <a:solidFill>
                  <a:prstClr val="white"/>
                </a:solidFill>
              </a:rPr>
              <a:t> </a:t>
            </a:r>
            <a:r>
              <a:rPr lang="en-US" sz="1500" dirty="0" err="1">
                <a:solidFill>
                  <a:prstClr val="white"/>
                </a:solidFill>
              </a:rPr>
              <a:t>til</a:t>
            </a:r>
            <a:r>
              <a:rPr lang="en-US" sz="1500" dirty="0">
                <a:solidFill>
                  <a:prstClr val="white"/>
                </a:solidFill>
              </a:rPr>
              <a:t>.</a:t>
            </a:r>
            <a:endParaRPr lang="en-US" sz="1500" dirty="0"/>
          </a:p>
          <a:p>
            <a:pPr marL="0"/>
            <a:r>
              <a:rPr lang="en-US" sz="1500" dirty="0" err="1"/>
              <a:t>Relasjoner</a:t>
            </a:r>
            <a:r>
              <a:rPr lang="en-US" sz="1500" dirty="0"/>
              <a:t> </a:t>
            </a:r>
            <a:r>
              <a:rPr lang="en-US" sz="1500" dirty="0" err="1"/>
              <a:t>mellom</a:t>
            </a:r>
            <a:r>
              <a:rPr lang="en-US" sz="1500" dirty="0"/>
              <a:t> </a:t>
            </a:r>
            <a:r>
              <a:rPr lang="en-US" sz="1500" dirty="0" err="1"/>
              <a:t>flere</a:t>
            </a:r>
            <a:r>
              <a:rPr lang="en-US" sz="1500" dirty="0"/>
              <a:t> barn </a:t>
            </a:r>
            <a:r>
              <a:rPr lang="en-US" sz="1500" dirty="0" err="1"/>
              <a:t>bygges</a:t>
            </a:r>
            <a:r>
              <a:rPr lang="en-US" sz="1500" dirty="0"/>
              <a:t>. </a:t>
            </a:r>
            <a:r>
              <a:rPr lang="en-US" sz="1500" dirty="0" err="1"/>
              <a:t>Barna</a:t>
            </a:r>
            <a:r>
              <a:rPr lang="en-US" sz="1500" dirty="0"/>
              <a:t> </a:t>
            </a:r>
            <a:r>
              <a:rPr lang="en-US" sz="1500" dirty="0" err="1"/>
              <a:t>variere</a:t>
            </a:r>
            <a:r>
              <a:rPr lang="en-US" sz="1500" dirty="0"/>
              <a:t> </a:t>
            </a:r>
            <a:r>
              <a:rPr lang="en-US" sz="1500" dirty="0" err="1"/>
              <a:t>mer</a:t>
            </a:r>
            <a:r>
              <a:rPr lang="en-US" sz="1500" dirty="0"/>
              <a:t> </a:t>
            </a:r>
            <a:r>
              <a:rPr lang="en-US" sz="1500" dirty="0" err="1"/>
              <a:t>valg</a:t>
            </a:r>
            <a:r>
              <a:rPr lang="en-US" sz="1500" dirty="0"/>
              <a:t> av </a:t>
            </a:r>
            <a:r>
              <a:rPr lang="en-US" sz="1500" dirty="0" err="1"/>
              <a:t>aktiviteter</a:t>
            </a:r>
            <a:r>
              <a:rPr lang="en-US" sz="1500" dirty="0"/>
              <a:t>.</a:t>
            </a:r>
          </a:p>
          <a:p>
            <a:pPr marL="0"/>
            <a:r>
              <a:rPr lang="en-US" sz="1500" dirty="0" err="1"/>
              <a:t>Begreper</a:t>
            </a:r>
            <a:r>
              <a:rPr lang="en-US" sz="1500" dirty="0"/>
              <a:t> </a:t>
            </a:r>
            <a:r>
              <a:rPr lang="en-US" sz="1500" dirty="0" err="1"/>
              <a:t>og</a:t>
            </a:r>
            <a:r>
              <a:rPr lang="en-US" sz="1500" dirty="0"/>
              <a:t> </a:t>
            </a:r>
            <a:r>
              <a:rPr lang="en-US" sz="1500" dirty="0" err="1"/>
              <a:t>språk</a:t>
            </a:r>
            <a:r>
              <a:rPr lang="en-US" sz="1500" dirty="0"/>
              <a:t> </a:t>
            </a:r>
            <a:r>
              <a:rPr lang="en-US" sz="1500" dirty="0" err="1"/>
              <a:t>utvikles</a:t>
            </a:r>
            <a:r>
              <a:rPr lang="en-US" sz="1500" dirty="0"/>
              <a:t> </a:t>
            </a:r>
            <a:r>
              <a:rPr lang="en-US" sz="1500" dirty="0" err="1"/>
              <a:t>og</a:t>
            </a:r>
            <a:r>
              <a:rPr lang="en-US" sz="1500" dirty="0"/>
              <a:t> vi </a:t>
            </a:r>
            <a:r>
              <a:rPr lang="en-US" sz="1500" dirty="0" err="1"/>
              <a:t>opplever</a:t>
            </a:r>
            <a:r>
              <a:rPr lang="en-US" sz="1500" dirty="0"/>
              <a:t> at </a:t>
            </a:r>
            <a:r>
              <a:rPr lang="en-US" sz="1500" dirty="0" err="1"/>
              <a:t>f.eks</a:t>
            </a:r>
            <a:r>
              <a:rPr lang="en-US" sz="1500" dirty="0"/>
              <a:t> </a:t>
            </a:r>
            <a:r>
              <a:rPr lang="en-US" sz="1500" dirty="0" err="1"/>
              <a:t>temaet</a:t>
            </a:r>
            <a:r>
              <a:rPr lang="en-US" sz="1500" dirty="0"/>
              <a:t> “</a:t>
            </a:r>
            <a:r>
              <a:rPr lang="en-US" sz="1500" dirty="0" err="1"/>
              <a:t>miljøvern</a:t>
            </a:r>
            <a:r>
              <a:rPr lang="en-US" sz="1500" dirty="0"/>
              <a:t>” </a:t>
            </a:r>
            <a:r>
              <a:rPr lang="en-US" sz="1500" dirty="0" err="1"/>
              <a:t>blir</a:t>
            </a:r>
            <a:r>
              <a:rPr lang="en-US" sz="1500" dirty="0"/>
              <a:t> </a:t>
            </a:r>
            <a:r>
              <a:rPr lang="en-US" sz="1500" dirty="0" err="1"/>
              <a:t>mer</a:t>
            </a:r>
            <a:r>
              <a:rPr lang="en-US" sz="1500" dirty="0"/>
              <a:t> </a:t>
            </a:r>
            <a:r>
              <a:rPr lang="en-US" sz="1500" dirty="0" err="1"/>
              <a:t>konkret</a:t>
            </a:r>
            <a:r>
              <a:rPr lang="en-US" sz="1500" dirty="0"/>
              <a:t> </a:t>
            </a:r>
            <a:r>
              <a:rPr lang="en-US" sz="1500" dirty="0" err="1"/>
              <a:t>og</a:t>
            </a:r>
            <a:r>
              <a:rPr lang="en-US" sz="1500" dirty="0"/>
              <a:t> </a:t>
            </a:r>
            <a:r>
              <a:rPr lang="en-US" sz="1500" dirty="0" err="1"/>
              <a:t>forståelig</a:t>
            </a:r>
            <a:r>
              <a:rPr lang="en-US" sz="1500" dirty="0"/>
              <a:t> for </a:t>
            </a:r>
            <a:r>
              <a:rPr lang="en-US" sz="1500" dirty="0" err="1"/>
              <a:t>barna</a:t>
            </a:r>
            <a:r>
              <a:rPr lang="en-US" sz="1500" dirty="0"/>
              <a:t>.</a:t>
            </a:r>
          </a:p>
          <a:p>
            <a:pPr marL="0"/>
            <a:r>
              <a:rPr lang="en-US" sz="1500" dirty="0" err="1"/>
              <a:t>Medvirkning</a:t>
            </a:r>
            <a:r>
              <a:rPr lang="en-US" sz="1500" dirty="0"/>
              <a:t> </a:t>
            </a:r>
            <a:r>
              <a:rPr lang="en-US" sz="1500" dirty="0" err="1"/>
              <a:t>er</a:t>
            </a:r>
            <a:r>
              <a:rPr lang="en-US" sz="1500" dirty="0"/>
              <a:t> </a:t>
            </a:r>
            <a:r>
              <a:rPr lang="en-US" sz="1500" dirty="0" err="1"/>
              <a:t>sterkt</a:t>
            </a:r>
            <a:r>
              <a:rPr lang="en-US" sz="1500" dirty="0"/>
              <a:t> </a:t>
            </a:r>
            <a:r>
              <a:rPr lang="en-US" sz="1500" dirty="0" err="1"/>
              <a:t>tilstede</a:t>
            </a:r>
            <a:r>
              <a:rPr lang="en-US" sz="1500" dirty="0"/>
              <a:t> under hele </a:t>
            </a:r>
            <a:r>
              <a:rPr lang="en-US" sz="1500" dirty="0" err="1"/>
              <a:t>perioden</a:t>
            </a:r>
            <a:r>
              <a:rPr lang="en-US" sz="1500" dirty="0"/>
              <a:t>.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lassholder for innhold 5">
            <a:extLst>
              <a:ext uri="{FF2B5EF4-FFF2-40B4-BE49-F238E27FC236}">
                <a16:creationId xmlns:a16="http://schemas.microsoft.com/office/drawing/2014/main" id="{4728B1D8-F825-4238-B624-875EF99D60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t="12157" r="-4" b="12840"/>
          <a:stretch/>
        </p:blipFill>
        <p:spPr>
          <a:xfrm>
            <a:off x="5969353" y="2815228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10" name="Plassholder for innhold 9">
            <a:extLst>
              <a:ext uri="{FF2B5EF4-FFF2-40B4-BE49-F238E27FC236}">
                <a16:creationId xmlns:a16="http://schemas.microsoft.com/office/drawing/2014/main" id="{7FA0E1D3-E424-45AF-A2A2-0698C86FCE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752" r="2" b="34434"/>
          <a:stretch/>
        </p:blipFill>
        <p:spPr>
          <a:xfrm>
            <a:off x="8160603" y="2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lassholder for innhold 7">
            <a:extLst>
              <a:ext uri="{FF2B5EF4-FFF2-40B4-BE49-F238E27FC236}">
                <a16:creationId xmlns:a16="http://schemas.microsoft.com/office/drawing/2014/main" id="{E960DB32-C371-43D8-9BBE-63E7C8F184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t="14934" b="21490"/>
          <a:stretch/>
        </p:blipFill>
        <p:spPr>
          <a:xfrm>
            <a:off x="9053088" y="4197217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44165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649A77B-BAC5-4017-A261-0D4C4ED6A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667420"/>
            <a:ext cx="10923638" cy="103528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ekte</a:t>
            </a:r>
            <a:r>
              <a:rPr lang="en-US" sz="6000" dirty="0"/>
              <a:t> </a:t>
            </a:r>
            <a:r>
              <a:rPr lang="en-US" sz="6000" dirty="0" err="1"/>
              <a:t>torsk</a:t>
            </a:r>
            <a:r>
              <a:rPr lang="en-US" sz="6000" dirty="0"/>
              <a:t> </a:t>
            </a:r>
            <a:r>
              <a:rPr lang="en-US" sz="6000" dirty="0" err="1"/>
              <a:t>ble</a:t>
            </a:r>
            <a:r>
              <a:rPr lang="en-US" sz="6000" dirty="0"/>
              <a:t> </a:t>
            </a:r>
            <a:r>
              <a:rPr lang="en-US" dirty="0" err="1"/>
              <a:t>både</a:t>
            </a:r>
            <a:r>
              <a:rPr lang="en-US" dirty="0"/>
              <a:t> </a:t>
            </a:r>
            <a:r>
              <a:rPr lang="en-US" dirty="0" err="1"/>
              <a:t>forsket</a:t>
            </a:r>
            <a:r>
              <a:rPr lang="en-US" sz="6000" dirty="0"/>
              <a:t> </a:t>
            </a:r>
            <a:r>
              <a:rPr lang="en-US" sz="6000" dirty="0" err="1"/>
              <a:t>på</a:t>
            </a:r>
            <a:r>
              <a:rPr lang="en-US" sz="6000" dirty="0"/>
              <a:t> </a:t>
            </a:r>
            <a:r>
              <a:rPr lang="en-US" sz="6000" dirty="0" err="1"/>
              <a:t>og</a:t>
            </a:r>
            <a:r>
              <a:rPr lang="en-US" sz="6000" dirty="0"/>
              <a:t> </a:t>
            </a:r>
            <a:r>
              <a:rPr lang="en-US" sz="6000" dirty="0" err="1"/>
              <a:t>lunsj</a:t>
            </a:r>
            <a:r>
              <a:rPr lang="en-US" sz="6000" dirty="0"/>
              <a:t> </a:t>
            </a:r>
            <a:r>
              <a:rPr lang="en-US" sz="6000" dirty="0" err="1"/>
              <a:t>etterpå</a:t>
            </a:r>
            <a:endParaRPr lang="en-US" sz="6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6435977B-31D3-44BC-885C-11A0B4B72E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7887" r="-2" b="29618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1C7EE64C-CA76-4F9F-822D-2B23F21997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b="7282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7500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B9EA095-477D-4D9F-B9DE-1759ECA7E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Lysakerelven</a:t>
            </a: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fører</a:t>
            </a: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til</a:t>
            </a: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havet</a:t>
            </a: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Derfor</a:t>
            </a: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må</a:t>
            </a: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vi </a:t>
            </a:r>
            <a:r>
              <a:rPr lang="en-US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rydde</a:t>
            </a: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området</a:t>
            </a: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for </a:t>
            </a:r>
            <a:r>
              <a:rPr lang="en-US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søppel</a:t>
            </a: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10D88BA0-DEAE-46B4-B4A7-C8D1FCF913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b="6677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4D054A90-5EBE-4D16-827F-ED8F5A6F00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43739" b="3752"/>
          <a:stretch/>
        </p:blipFill>
        <p:spPr>
          <a:xfrm>
            <a:off x="7633259" y="-72146"/>
            <a:ext cx="3429656" cy="4385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452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F50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639D4AE-B98D-41C8-AB16-1F58347B2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Introduksjon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av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prosjektet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for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barna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Hvilke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tanker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settes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sving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AE358301-0086-4335-96A3-3425AF2F9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5375" y="961812"/>
            <a:ext cx="6574649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0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A065A81-82D5-43CE-AF9F-C3794BDD4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Vi </a:t>
            </a:r>
            <a:r>
              <a:rPr lang="en-US" sz="2000" dirty="0" err="1">
                <a:solidFill>
                  <a:srgbClr val="FFFFFF"/>
                </a:solidFill>
              </a:rPr>
              <a:t>ble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enige</a:t>
            </a:r>
            <a:r>
              <a:rPr lang="en-US" sz="2000" dirty="0">
                <a:solidFill>
                  <a:srgbClr val="FFFFFF"/>
                </a:solidFill>
              </a:rPr>
              <a:t> om </a:t>
            </a:r>
            <a:r>
              <a:rPr lang="en-US" sz="2000" dirty="0" err="1">
                <a:solidFill>
                  <a:srgbClr val="FFFFFF"/>
                </a:solidFill>
              </a:rPr>
              <a:t>hvordan</a:t>
            </a:r>
            <a:r>
              <a:rPr lang="en-US" sz="2000" dirty="0">
                <a:solidFill>
                  <a:srgbClr val="FFFFFF"/>
                </a:solidFill>
              </a:rPr>
              <a:t> vi </a:t>
            </a:r>
            <a:r>
              <a:rPr lang="en-US" sz="2000" dirty="0" err="1">
                <a:solidFill>
                  <a:srgbClr val="FFFFFF"/>
                </a:solidFill>
              </a:rPr>
              <a:t>skulle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bygge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opp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prosjektet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og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startet</a:t>
            </a:r>
            <a:r>
              <a:rPr lang="en-US" sz="2000" dirty="0">
                <a:solidFill>
                  <a:srgbClr val="FFFFFF"/>
                </a:solidFill>
              </a:rPr>
              <a:t> med å se </a:t>
            </a:r>
            <a:r>
              <a:rPr lang="en-US" sz="2000" dirty="0" err="1">
                <a:solidFill>
                  <a:srgbClr val="FFFFFF"/>
                </a:solidFill>
              </a:rPr>
              <a:t>på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vannets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egenskaper</a:t>
            </a:r>
            <a:r>
              <a:rPr lang="en-US" sz="2000" dirty="0">
                <a:solidFill>
                  <a:srgbClr val="FFFFFF"/>
                </a:solidFill>
              </a:rPr>
              <a:t>. </a:t>
            </a:r>
            <a:r>
              <a:rPr lang="en-US" sz="2000" dirty="0" err="1">
                <a:solidFill>
                  <a:srgbClr val="FFFFFF"/>
                </a:solidFill>
              </a:rPr>
              <a:t>Barna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medvirker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gjennom</a:t>
            </a:r>
            <a:r>
              <a:rPr lang="en-US" sz="2000" dirty="0">
                <a:solidFill>
                  <a:srgbClr val="FFFFFF"/>
                </a:solidFill>
              </a:rPr>
              <a:t> å </a:t>
            </a:r>
            <a:r>
              <a:rPr lang="en-US" sz="2000" dirty="0" err="1">
                <a:solidFill>
                  <a:srgbClr val="FFFFFF"/>
                </a:solidFill>
              </a:rPr>
              <a:t>komme</a:t>
            </a:r>
            <a:r>
              <a:rPr lang="en-US" sz="2000" dirty="0">
                <a:solidFill>
                  <a:srgbClr val="FFFFFF"/>
                </a:solidFill>
              </a:rPr>
              <a:t> med </a:t>
            </a:r>
            <a:r>
              <a:rPr lang="en-US" sz="2000" dirty="0" err="1">
                <a:solidFill>
                  <a:srgbClr val="FFFFFF"/>
                </a:solidFill>
              </a:rPr>
              <a:t>ideer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og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ønsker</a:t>
            </a:r>
            <a:r>
              <a:rPr lang="en-US" sz="2000" dirty="0">
                <a:solidFill>
                  <a:srgbClr val="FFFFFF"/>
                </a:solidFill>
              </a:rPr>
              <a:t> for </a:t>
            </a:r>
            <a:r>
              <a:rPr lang="en-US" sz="2000" dirty="0" err="1">
                <a:solidFill>
                  <a:srgbClr val="FFFFFF"/>
                </a:solidFill>
              </a:rPr>
              <a:t>videre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prosess</a:t>
            </a:r>
            <a:r>
              <a:rPr lang="en-US" sz="20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C25A74D7-CD0D-4CE2-AA8B-8C7E6E6610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48885" y="307731"/>
            <a:ext cx="2998227" cy="3997637"/>
          </a:xfrm>
          <a:prstGeom prst="rect">
            <a:avLst/>
          </a:prstGeom>
        </p:spPr>
      </p:pic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23D59225-8E3B-4EFD-8448-8211F7824C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6585" t="15176" r="32231" b="4253"/>
          <a:stretch/>
        </p:blipFill>
        <p:spPr>
          <a:xfrm>
            <a:off x="8142135" y="914400"/>
            <a:ext cx="1534601" cy="322095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386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0FDE782-7558-4BE6-AA54-18EF50198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Noe </a:t>
            </a:r>
            <a:r>
              <a:rPr lang="en-US" sz="3600" dirty="0" err="1">
                <a:solidFill>
                  <a:srgbClr val="FFFFFF"/>
                </a:solidFill>
              </a:rPr>
              <a:t>flyter</a:t>
            </a:r>
            <a:r>
              <a:rPr lang="en-US" sz="3600" dirty="0">
                <a:solidFill>
                  <a:srgbClr val="FFFFFF"/>
                </a:solidFill>
              </a:rPr>
              <a:t>, </a:t>
            </a:r>
            <a:r>
              <a:rPr lang="en-US" sz="3600" dirty="0" err="1">
                <a:solidFill>
                  <a:srgbClr val="FFFFFF"/>
                </a:solidFill>
              </a:rPr>
              <a:t>synker</a:t>
            </a:r>
            <a:r>
              <a:rPr lang="en-US" sz="3600" dirty="0">
                <a:solidFill>
                  <a:srgbClr val="FFFFFF"/>
                </a:solidFill>
              </a:rPr>
              <a:t>, smelter, </a:t>
            </a:r>
            <a:r>
              <a:rPr lang="en-US" sz="3600" dirty="0" err="1">
                <a:solidFill>
                  <a:srgbClr val="FFFFFF"/>
                </a:solidFill>
              </a:rPr>
              <a:t>fryser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 err="1">
                <a:solidFill>
                  <a:srgbClr val="FFFFFF"/>
                </a:solidFill>
              </a:rPr>
              <a:t>Hvorfor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skjer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dette</a:t>
            </a:r>
            <a:r>
              <a:rPr lang="en-US" sz="3600" dirty="0">
                <a:solidFill>
                  <a:srgbClr val="FFFFFF"/>
                </a:solidFill>
              </a:rPr>
              <a:t>?</a:t>
            </a:r>
          </a:p>
        </p:txBody>
      </p:sp>
      <p:pic>
        <p:nvPicPr>
          <p:cNvPr id="10" name="Plassholder for innhold 9">
            <a:extLst>
              <a:ext uri="{FF2B5EF4-FFF2-40B4-BE49-F238E27FC236}">
                <a16:creationId xmlns:a16="http://schemas.microsoft.com/office/drawing/2014/main" id="{3F13D616-0B5C-4AF2-A627-26047C2E3A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48885" y="307731"/>
            <a:ext cx="2998227" cy="3997637"/>
          </a:xfrm>
          <a:prstGeom prst="rect">
            <a:avLst/>
          </a:prstGeom>
        </p:spPr>
      </p:pic>
      <p:pic>
        <p:nvPicPr>
          <p:cNvPr id="12" name="Plassholder for innhold 11">
            <a:extLst>
              <a:ext uri="{FF2B5EF4-FFF2-40B4-BE49-F238E27FC236}">
                <a16:creationId xmlns:a16="http://schemas.microsoft.com/office/drawing/2014/main" id="{A6022341-70CD-4DA1-974D-95AE55EB35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44888" y="307731"/>
            <a:ext cx="2998227" cy="399763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088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DD23FB5-E864-4ECB-BE43-D69D32BC7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>
                <a:solidFill>
                  <a:srgbClr val="FFFFFF"/>
                </a:solidFill>
              </a:rPr>
              <a:t>Et hav blir til: </a:t>
            </a:r>
            <a:br>
              <a:rPr lang="en-US" sz="3000">
                <a:solidFill>
                  <a:srgbClr val="FFFFFF"/>
                </a:solidFill>
              </a:rPr>
            </a:br>
            <a:r>
              <a:rPr lang="en-US" sz="3000">
                <a:solidFill>
                  <a:srgbClr val="FFFFFF"/>
                </a:solidFill>
              </a:rPr>
              <a:t>Barna har kommet frem til at blånyansene bør være varierte.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35F6E9D5-E25C-4E96-8659-1235AEB12E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/>
          </a:blip>
          <a:srcRect t="22848" r="-4195" b="-4560"/>
          <a:stretch/>
        </p:blipFill>
        <p:spPr>
          <a:xfrm>
            <a:off x="1343118" y="2729285"/>
            <a:ext cx="3427657" cy="358405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lassholder for innhold 4">
            <a:extLst>
              <a:ext uri="{FF2B5EF4-FFF2-40B4-BE49-F238E27FC236}">
                <a16:creationId xmlns:a16="http://schemas.microsoft.com/office/drawing/2014/main" id="{0C8C44AB-5A89-4721-8700-0698765F07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l="212" r="582" b="3"/>
          <a:stretch/>
        </p:blipFill>
        <p:spPr>
          <a:xfrm>
            <a:off x="6529022" y="2426818"/>
            <a:ext cx="5288019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7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22B1ABF-CF9E-4B61-B287-4D29F7EBE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100" dirty="0">
                <a:solidFill>
                  <a:srgbClr val="FFFFFF"/>
                </a:solidFill>
              </a:rPr>
              <a:t>Vi jobber </a:t>
            </a:r>
            <a:r>
              <a:rPr lang="en-US" sz="3100" dirty="0" err="1">
                <a:solidFill>
                  <a:srgbClr val="FFFFFF"/>
                </a:solidFill>
              </a:rPr>
              <a:t>trinn</a:t>
            </a:r>
            <a:r>
              <a:rPr lang="en-US" sz="3100" dirty="0">
                <a:solidFill>
                  <a:srgbClr val="FFFFFF"/>
                </a:solidFill>
              </a:rPr>
              <a:t> for </a:t>
            </a:r>
            <a:r>
              <a:rPr lang="en-US" sz="3100" dirty="0" err="1">
                <a:solidFill>
                  <a:srgbClr val="FFFFFF"/>
                </a:solidFill>
              </a:rPr>
              <a:t>trinn</a:t>
            </a:r>
            <a:r>
              <a:rPr lang="en-US" sz="3100" dirty="0">
                <a:solidFill>
                  <a:srgbClr val="FFFFFF"/>
                </a:solidFill>
              </a:rPr>
              <a:t> </a:t>
            </a:r>
            <a:r>
              <a:rPr lang="en-US" sz="3100" dirty="0" err="1">
                <a:solidFill>
                  <a:srgbClr val="FFFFFF"/>
                </a:solidFill>
              </a:rPr>
              <a:t>i</a:t>
            </a:r>
            <a:r>
              <a:rPr lang="en-US" sz="3100" dirty="0">
                <a:solidFill>
                  <a:srgbClr val="FFFFFF"/>
                </a:solidFill>
              </a:rPr>
              <a:t> </a:t>
            </a:r>
            <a:r>
              <a:rPr lang="en-US" sz="2700" dirty="0" err="1">
                <a:solidFill>
                  <a:srgbClr val="FFFFFF"/>
                </a:solidFill>
              </a:rPr>
              <a:t>oppbygningen</a:t>
            </a:r>
            <a:r>
              <a:rPr lang="en-US" sz="2700" dirty="0">
                <a:solidFill>
                  <a:srgbClr val="FFFFFF"/>
                </a:solidFill>
              </a:rPr>
              <a:t>: Fra </a:t>
            </a:r>
            <a:r>
              <a:rPr lang="en-US" sz="2700" dirty="0" err="1">
                <a:solidFill>
                  <a:srgbClr val="FFFFFF"/>
                </a:solidFill>
              </a:rPr>
              <a:t>vann</a:t>
            </a:r>
            <a:r>
              <a:rPr lang="en-US" sz="2700" dirty="0">
                <a:solidFill>
                  <a:srgbClr val="FFFFFF"/>
                </a:solidFill>
              </a:rPr>
              <a:t>, </a:t>
            </a:r>
            <a:r>
              <a:rPr lang="en-US" sz="2700" dirty="0" err="1">
                <a:solidFill>
                  <a:srgbClr val="FFFFFF"/>
                </a:solidFill>
              </a:rPr>
              <a:t>til</a:t>
            </a:r>
            <a:r>
              <a:rPr lang="en-US" sz="2700" dirty="0">
                <a:solidFill>
                  <a:srgbClr val="FFFFFF"/>
                </a:solidFill>
              </a:rPr>
              <a:t> </a:t>
            </a:r>
            <a:r>
              <a:rPr lang="en-US" sz="2700" dirty="0" err="1">
                <a:solidFill>
                  <a:srgbClr val="FFFFFF"/>
                </a:solidFill>
              </a:rPr>
              <a:t>havbunn</a:t>
            </a:r>
            <a:r>
              <a:rPr lang="en-US" sz="2700" dirty="0">
                <a:solidFill>
                  <a:srgbClr val="FFFFFF"/>
                </a:solidFill>
              </a:rPr>
              <a:t>, </a:t>
            </a:r>
            <a:r>
              <a:rPr lang="en-US" sz="2700" dirty="0" err="1">
                <a:solidFill>
                  <a:srgbClr val="FFFFFF"/>
                </a:solidFill>
              </a:rPr>
              <a:t>til</a:t>
            </a:r>
            <a:r>
              <a:rPr lang="en-US" sz="2700" dirty="0">
                <a:solidFill>
                  <a:srgbClr val="FFFFFF"/>
                </a:solidFill>
              </a:rPr>
              <a:t> planter, </a:t>
            </a:r>
            <a:r>
              <a:rPr lang="en-US" sz="2700" dirty="0" err="1">
                <a:solidFill>
                  <a:srgbClr val="FFFFFF"/>
                </a:solidFill>
              </a:rPr>
              <a:t>til</a:t>
            </a:r>
            <a:r>
              <a:rPr lang="en-US" sz="2700" dirty="0">
                <a:solidFill>
                  <a:srgbClr val="FFFFFF"/>
                </a:solidFill>
              </a:rPr>
              <a:t> </a:t>
            </a:r>
            <a:r>
              <a:rPr lang="en-US" sz="2700" dirty="0" err="1">
                <a:solidFill>
                  <a:srgbClr val="FFFFFF"/>
                </a:solidFill>
              </a:rPr>
              <a:t>dyr</a:t>
            </a:r>
            <a:r>
              <a:rPr lang="en-US" sz="2700" dirty="0">
                <a:solidFill>
                  <a:srgbClr val="FFFFFF"/>
                </a:solidFill>
              </a:rPr>
              <a:t>, </a:t>
            </a:r>
            <a:r>
              <a:rPr lang="en-US" sz="2700" dirty="0" err="1">
                <a:solidFill>
                  <a:srgbClr val="FFFFFF"/>
                </a:solidFill>
              </a:rPr>
              <a:t>til</a:t>
            </a:r>
            <a:r>
              <a:rPr lang="en-US" sz="2700" dirty="0">
                <a:solidFill>
                  <a:srgbClr val="FFFFFF"/>
                </a:solidFill>
              </a:rPr>
              <a:t> </a:t>
            </a:r>
            <a:r>
              <a:rPr lang="en-US" sz="2700" dirty="0" err="1">
                <a:solidFill>
                  <a:srgbClr val="FFFFFF"/>
                </a:solidFill>
              </a:rPr>
              <a:t>båter</a:t>
            </a:r>
            <a:r>
              <a:rPr lang="en-US" sz="2700" dirty="0">
                <a:solidFill>
                  <a:srgbClr val="FFFFFF"/>
                </a:solidFill>
              </a:rPr>
              <a:t>, </a:t>
            </a:r>
            <a:r>
              <a:rPr lang="en-US" sz="2700" dirty="0" err="1">
                <a:solidFill>
                  <a:srgbClr val="FFFFFF"/>
                </a:solidFill>
              </a:rPr>
              <a:t>til</a:t>
            </a:r>
            <a:r>
              <a:rPr lang="en-US" sz="2700" dirty="0">
                <a:solidFill>
                  <a:srgbClr val="FFFFFF"/>
                </a:solidFill>
              </a:rPr>
              <a:t> </a:t>
            </a:r>
            <a:r>
              <a:rPr lang="en-US" sz="2700" dirty="0" err="1">
                <a:solidFill>
                  <a:srgbClr val="FFFFFF"/>
                </a:solidFill>
              </a:rPr>
              <a:t>fugl</a:t>
            </a:r>
            <a:r>
              <a:rPr lang="en-US" sz="2700" dirty="0">
                <a:solidFill>
                  <a:srgbClr val="FFFFFF"/>
                </a:solidFill>
              </a:rPr>
              <a:t>, </a:t>
            </a:r>
            <a:r>
              <a:rPr lang="en-US" sz="2700" dirty="0" err="1">
                <a:solidFill>
                  <a:srgbClr val="FFFFFF"/>
                </a:solidFill>
              </a:rPr>
              <a:t>til</a:t>
            </a:r>
            <a:r>
              <a:rPr lang="en-US" sz="2700" dirty="0">
                <a:solidFill>
                  <a:srgbClr val="FFFFFF"/>
                </a:solidFill>
              </a:rPr>
              <a:t> </a:t>
            </a:r>
            <a:r>
              <a:rPr lang="en-US" sz="2700" dirty="0" err="1">
                <a:solidFill>
                  <a:srgbClr val="FFFFFF"/>
                </a:solidFill>
              </a:rPr>
              <a:t>middagsbordet</a:t>
            </a:r>
            <a:r>
              <a:rPr lang="en-US" sz="2700" dirty="0">
                <a:solidFill>
                  <a:srgbClr val="FFFFFF"/>
                </a:solidFill>
              </a:rPr>
              <a:t> </a:t>
            </a:r>
            <a:r>
              <a:rPr lang="en-US" sz="2700" dirty="0" err="1">
                <a:solidFill>
                  <a:srgbClr val="FFFFFF"/>
                </a:solidFill>
              </a:rPr>
              <a:t>osv</a:t>
            </a:r>
            <a:r>
              <a:rPr lang="en-US" sz="2700" dirty="0">
                <a:solidFill>
                  <a:srgbClr val="FFFFFF"/>
                </a:solidFill>
              </a:rPr>
              <a:t>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9353B287-5DFA-49D0-BD22-BED0F57CF1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60412" y="2426818"/>
            <a:ext cx="2998227" cy="3997637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A8C53B9C-6EEC-481D-807C-B907EEE2CE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73918" y="2426818"/>
            <a:ext cx="2998227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06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79E270B-C100-49C2-B30E-FD3718C42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 err="1">
                <a:solidFill>
                  <a:srgbClr val="FFFFFF"/>
                </a:solidFill>
              </a:rPr>
              <a:t>Ulike</a:t>
            </a:r>
            <a:r>
              <a:rPr lang="en-US" sz="5400" dirty="0">
                <a:solidFill>
                  <a:srgbClr val="FFFFFF"/>
                </a:solidFill>
              </a:rPr>
              <a:t> </a:t>
            </a:r>
            <a:r>
              <a:rPr lang="en-US" sz="5400" dirty="0" err="1">
                <a:solidFill>
                  <a:srgbClr val="FFFFFF"/>
                </a:solidFill>
              </a:rPr>
              <a:t>materialer</a:t>
            </a:r>
            <a:r>
              <a:rPr lang="en-US" sz="5400" dirty="0">
                <a:solidFill>
                  <a:srgbClr val="FFFFFF"/>
                </a:solidFill>
              </a:rPr>
              <a:t> </a:t>
            </a:r>
            <a:r>
              <a:rPr lang="en-US" sz="5400" dirty="0" err="1">
                <a:solidFill>
                  <a:srgbClr val="FFFFFF"/>
                </a:solidFill>
              </a:rPr>
              <a:t>og</a:t>
            </a:r>
            <a:r>
              <a:rPr lang="en-US" sz="5400" dirty="0">
                <a:solidFill>
                  <a:srgbClr val="FFFFFF"/>
                </a:solidFill>
              </a:rPr>
              <a:t> </a:t>
            </a:r>
            <a:r>
              <a:rPr lang="en-US" sz="5400" dirty="0" err="1">
                <a:solidFill>
                  <a:srgbClr val="FFFFFF"/>
                </a:solidFill>
              </a:rPr>
              <a:t>teknikker</a:t>
            </a:r>
            <a:r>
              <a:rPr lang="en-US" sz="5400" dirty="0">
                <a:solidFill>
                  <a:srgbClr val="FFFFFF"/>
                </a:solidFill>
              </a:rPr>
              <a:t> </a:t>
            </a:r>
            <a:r>
              <a:rPr lang="en-US" sz="5400" dirty="0" err="1">
                <a:solidFill>
                  <a:srgbClr val="FFFFFF"/>
                </a:solidFill>
              </a:rPr>
              <a:t>brukes</a:t>
            </a:r>
            <a:r>
              <a:rPr lang="en-US" sz="5400" dirty="0">
                <a:solidFill>
                  <a:srgbClr val="FFFFFF"/>
                </a:solidFill>
              </a:rPr>
              <a:t>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8AE70D25-1303-45A0-BBD0-7D62E2AE73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60412" y="2426818"/>
            <a:ext cx="2998227" cy="399763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2CEA3705-0AC1-4B34-B101-C0D8810928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507940" y="2426818"/>
            <a:ext cx="5330182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4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innhold 5">
            <a:extLst>
              <a:ext uri="{FF2B5EF4-FFF2-40B4-BE49-F238E27FC236}">
                <a16:creationId xmlns:a16="http://schemas.microsoft.com/office/drawing/2014/main" id="{CFC89AF6-5FD5-4966-AA5C-1423803F3B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2A3E31A-1DE8-48AE-90C1-62A3837D0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Blåhval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458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FFF72757FC19444AE703C624329A681" ma:contentTypeVersion="10" ma:contentTypeDescription="Opprett et nytt dokument." ma:contentTypeScope="" ma:versionID="dcfe24fc46345174629b4e5c02c5d2af">
  <xsd:schema xmlns:xsd="http://www.w3.org/2001/XMLSchema" xmlns:xs="http://www.w3.org/2001/XMLSchema" xmlns:p="http://schemas.microsoft.com/office/2006/metadata/properties" xmlns:ns3="0686702d-65f4-4f23-ab1a-a70cbac2512d" xmlns:ns4="fe1f91e0-c680-4828-9bd6-6e720cb2d5ab" targetNamespace="http://schemas.microsoft.com/office/2006/metadata/properties" ma:root="true" ma:fieldsID="d830382a14aa2b42eb52aee0044f3914" ns3:_="" ns4:_="">
    <xsd:import namespace="0686702d-65f4-4f23-ab1a-a70cbac2512d"/>
    <xsd:import namespace="fe1f91e0-c680-4828-9bd6-6e720cb2d5a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86702d-65f4-4f23-ab1a-a70cbac251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1f91e0-c680-4828-9bd6-6e720cb2d5ab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Hash for deling av tip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CC8A0CE-596B-4A66-9509-8A81442BB8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86702d-65f4-4f23-ab1a-a70cbac2512d"/>
    <ds:schemaRef ds:uri="fe1f91e0-c680-4828-9bd6-6e720cb2d5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401C065-209D-4D5F-BC9D-390D206AF9F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A5D8695-D593-4CBB-B1D9-3FF5B544CC42}">
  <ds:schemaRefs>
    <ds:schemaRef ds:uri="fe1f91e0-c680-4828-9bd6-6e720cb2d5ab"/>
    <ds:schemaRef ds:uri="http://purl.org/dc/elements/1.1/"/>
    <ds:schemaRef ds:uri="http://schemas.microsoft.com/office/infopath/2007/PartnerControls"/>
    <ds:schemaRef ds:uri="http://purl.org/dc/dcmitype/"/>
    <ds:schemaRef ds:uri="0686702d-65f4-4f23-ab1a-a70cbac2512d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419</Words>
  <Application>Microsoft Office PowerPoint</Application>
  <PresentationFormat>Widescreen</PresentationFormat>
  <Paragraphs>33</Paragraphs>
  <Slides>22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Office-tema</vt:lpstr>
      <vt:lpstr>Prosjekt 2019</vt:lpstr>
      <vt:lpstr>For å komme i riktig modus før vi satte i gang:</vt:lpstr>
      <vt:lpstr>Introduksjon av prosjektet for barna. Hvilke tanker settes i sving?</vt:lpstr>
      <vt:lpstr>Vi ble enige om hvordan vi skulle bygge opp prosjektet og startet med å se på vannets egenskaper. Barna medvirker gjennom å komme med ideer og ønsker for videre prosess.</vt:lpstr>
      <vt:lpstr>Noe flyter, synker, smelter, fryser Hvorfor skjer dette?</vt:lpstr>
      <vt:lpstr>Et hav blir til:  Barna har kommet frem til at blånyansene bør være varierte.</vt:lpstr>
      <vt:lpstr>Vi jobber trinn for trinn i oppbygningen: Fra vann, til havbunn, til planter, til dyr, til båter, til fugl, til middagsbordet osv.</vt:lpstr>
      <vt:lpstr>Ulike materialer og teknikker brukes.</vt:lpstr>
      <vt:lpstr>Blåhval</vt:lpstr>
      <vt:lpstr>All planlagt aktivitet på atelier innebærer arbeid rundt temaet.</vt:lpstr>
      <vt:lpstr>Noen av barna er veldig opptatt av sjørøvere. Derfor måtte en sjørøverskute som barna kan leke inni lages.</vt:lpstr>
      <vt:lpstr>Barna ville at sanserommet vårt skulle bli til en ubåt.</vt:lpstr>
      <vt:lpstr>Masker og havfrueslott </vt:lpstr>
      <vt:lpstr>Havet gjenspeiles «overalt» Vi får gode samtaler og inspirasjon til lek.</vt:lpstr>
      <vt:lpstr>…det skal være tydelig både for voksne og barn hvor vårt fokus er.</vt:lpstr>
      <vt:lpstr>PowerPoint-presentasjon</vt:lpstr>
      <vt:lpstr>Og etterhvert kan vi svømme i et “ekte” hav….</vt:lpstr>
      <vt:lpstr>Havet var tema for årets karneval. Her har vi alt fra dykkere, fisker, søppel, pingviner, maneter og sjørøvere.   Vi spiste blekksprutpølse og fisket godteposer i stedet for pinjata (det finnes ikke pinjata I havet).   Godteposene inneholdt: sursild, saltsild og gullfisker.</vt:lpstr>
      <vt:lpstr>Uterommet: Her svømmer en hval, mens barna kjører båten…</vt:lpstr>
      <vt:lpstr>Hvorfor prosjekt?</vt:lpstr>
      <vt:lpstr>En ekte torsk ble både forsket på og lunsj etterpå</vt:lpstr>
      <vt:lpstr>Lysakerelven fører til havet. Derfor må vi rydde området for søppel.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Prosjekt 2019</dc:title>
  <dc:creator>Lene Hovdan</dc:creator>
  <cp:lastModifiedBy>Lene Hovdan</cp:lastModifiedBy>
  <cp:revision>1</cp:revision>
  <dcterms:created xsi:type="dcterms:W3CDTF">2019-05-13T12:45:54Z</dcterms:created>
  <dcterms:modified xsi:type="dcterms:W3CDTF">2019-10-25T10:36:00Z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0x0101008FFF72757FC19444AE703C624329A681</vt:lpwstr>
  </property>
</Properties>
</file>